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2.xml" ContentType="application/vnd.openxmlformats-officedocument.them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17" r:id="rId2"/>
    <p:sldId id="419" r:id="rId3"/>
    <p:sldId id="420" r:id="rId4"/>
    <p:sldId id="418" r:id="rId5"/>
    <p:sldId id="423" r:id="rId6"/>
    <p:sldId id="424" r:id="rId7"/>
    <p:sldId id="426" r:id="rId8"/>
    <p:sldId id="431" r:id="rId9"/>
    <p:sldId id="427" r:id="rId10"/>
    <p:sldId id="416" r:id="rId11"/>
    <p:sldId id="430" r:id="rId12"/>
    <p:sldId id="432" r:id="rId13"/>
    <p:sldId id="429" r:id="rId14"/>
    <p:sldId id="428" r:id="rId15"/>
    <p:sldId id="433" r:id="rId16"/>
    <p:sldId id="434" r:id="rId17"/>
    <p:sldId id="435" r:id="rId18"/>
    <p:sldId id="425" r:id="rId19"/>
    <p:sldId id="43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5B823E"/>
    <a:srgbClr val="2E4523"/>
    <a:srgbClr val="3C592D"/>
    <a:srgbClr val="102044"/>
    <a:srgbClr val="9D3CAE"/>
    <a:srgbClr val="1C2915"/>
    <a:srgbClr val="844896"/>
    <a:srgbClr val="5C337D"/>
    <a:srgbClr val="291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04" y="2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.xlsx"/><Relationship Id="rId4" Type="http://schemas.openxmlformats.org/officeDocument/2006/relationships/image" Target="../media/image17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7-4F96-9791-39C38B0098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5"/>
        <c:overlap val="-24"/>
        <c:axId val="652822040"/>
        <c:axId val="652824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>
              <a:solidFill>
                <a:srgbClr val="B88F4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9525">
                <a:solidFill>
                  <a:srgbClr val="B88F4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22040"/>
        <c:axId val="652824336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+mn-cs"/>
              </a:defRPr>
            </a:pPr>
            <a:endParaRPr lang="zh-CN"/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5B823E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52822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3338332999354"/>
          <c:y val="6.2499943753740378E-2"/>
          <c:w val="0.58333323334001297"/>
          <c:h val="0.875000112492519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AC-4862-ADE0-2D7F2E628D8C}"/>
              </c:ext>
            </c:extLst>
          </c:dPt>
          <c:dPt>
            <c:idx val="1"/>
            <c:bubble3D val="0"/>
            <c:spPr>
              <a:solidFill>
                <a:srgbClr val="5B823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AC-4862-ADE0-2D7F2E628D8C}"/>
              </c:ext>
            </c:extLst>
          </c:dPt>
          <c:dPt>
            <c:idx val="2"/>
            <c:bubble3D val="0"/>
            <c:spPr>
              <a:solidFill>
                <a:srgbClr val="3C592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2AC-4862-ADE0-2D7F2E628D8C}"/>
              </c:ext>
            </c:extLst>
          </c:dPt>
          <c:dPt>
            <c:idx val="3"/>
            <c:bubble3D val="0"/>
            <c:spPr>
              <a:solidFill>
                <a:srgbClr val="B88F4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2AC-4862-ADE0-2D7F2E628D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</c:v>
                </c:pt>
                <c:pt idx="1">
                  <c:v>5.2</c:v>
                </c:pt>
                <c:pt idx="2">
                  <c:v>3.4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2AC-4862-ADE0-2D7F2E628D8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635833685195913"/>
          <c:y val="0.94666974934011516"/>
          <c:w val="0.76752128359469363"/>
          <c:h val="5.2550010330408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>
          <a:gsLst>
            <a:gs pos="77000">
              <a:srgbClr val="653673">
                <a:alpha val="100000"/>
              </a:srgbClr>
            </a:gs>
            <a:gs pos="100000">
              <a:srgbClr val="8C4BA0"/>
            </a:gs>
            <a:gs pos="20000">
              <a:srgbClr val="3E2146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07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rgbClr val="5B823E"/>
            </a:gs>
            <a:gs pos="100000">
              <a:srgbClr val="2E452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logo-04">
            <a:extLst>
              <a:ext uri="{FF2B5EF4-FFF2-40B4-BE49-F238E27FC236}">
                <a16:creationId xmlns:a16="http://schemas.microsoft.com/office/drawing/2014/main" id="{C9DA92E4-7A88-4A50-9329-629347F86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AA5811C-7776-4316-82C5-DAEF6A281D1C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3C592D">
                  <a:alpha val="0"/>
                </a:srgbClr>
              </a:gs>
              <a:gs pos="100000">
                <a:srgbClr val="2E4523"/>
              </a:gs>
            </a:gsLst>
            <a:lin ang="5400000" scaled="0"/>
          </a:gradFill>
        </p:grpSpPr>
        <p:grpSp>
          <p:nvGrpSpPr>
            <p:cNvPr id="23" name="Group 205">
              <a:extLst>
                <a:ext uri="{FF2B5EF4-FFF2-40B4-BE49-F238E27FC236}">
                  <a16:creationId xmlns:a16="http://schemas.microsoft.com/office/drawing/2014/main" id="{DA703589-6C16-48F0-B595-77EAFAB8754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4" name="Line 5">
                <a:extLst>
                  <a:ext uri="{FF2B5EF4-FFF2-40B4-BE49-F238E27FC236}">
                    <a16:creationId xmlns:a16="http://schemas.microsoft.com/office/drawing/2014/main" id="{69CAE56B-4927-4918-A351-D70E2ED1678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6">
                <a:extLst>
                  <a:ext uri="{FF2B5EF4-FFF2-40B4-BE49-F238E27FC236}">
                    <a16:creationId xmlns:a16="http://schemas.microsoft.com/office/drawing/2014/main" id="{B320ED47-51DC-4272-9C5C-D1F0F21D3C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7">
                <a:extLst>
                  <a:ext uri="{FF2B5EF4-FFF2-40B4-BE49-F238E27FC236}">
                    <a16:creationId xmlns:a16="http://schemas.microsoft.com/office/drawing/2014/main" id="{8030AEB2-9152-41C7-9715-1C9749DF25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8">
                <a:extLst>
                  <a:ext uri="{FF2B5EF4-FFF2-40B4-BE49-F238E27FC236}">
                    <a16:creationId xmlns:a16="http://schemas.microsoft.com/office/drawing/2014/main" id="{A272FA61-2C54-4003-ACF7-C1DBEFC171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9">
                <a:extLst>
                  <a:ext uri="{FF2B5EF4-FFF2-40B4-BE49-F238E27FC236}">
                    <a16:creationId xmlns:a16="http://schemas.microsoft.com/office/drawing/2014/main" id="{BC6021C2-C603-4180-9CF4-78C0818AB7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0">
                <a:extLst>
                  <a:ext uri="{FF2B5EF4-FFF2-40B4-BE49-F238E27FC236}">
                    <a16:creationId xmlns:a16="http://schemas.microsoft.com/office/drawing/2014/main" id="{A5662A43-EE83-4C53-A0C8-0DB715C5E7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1">
                <a:extLst>
                  <a:ext uri="{FF2B5EF4-FFF2-40B4-BE49-F238E27FC236}">
                    <a16:creationId xmlns:a16="http://schemas.microsoft.com/office/drawing/2014/main" id="{4295744E-1F93-442B-B20F-79D09F01C8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">
                <a:extLst>
                  <a:ext uri="{FF2B5EF4-FFF2-40B4-BE49-F238E27FC236}">
                    <a16:creationId xmlns:a16="http://schemas.microsoft.com/office/drawing/2014/main" id="{90D1E08D-D493-4013-8568-25540DF54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3">
                <a:extLst>
                  <a:ext uri="{FF2B5EF4-FFF2-40B4-BE49-F238E27FC236}">
                    <a16:creationId xmlns:a16="http://schemas.microsoft.com/office/drawing/2014/main" id="{02AED351-36D7-4BED-A344-226E657D2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4">
                <a:extLst>
                  <a:ext uri="{FF2B5EF4-FFF2-40B4-BE49-F238E27FC236}">
                    <a16:creationId xmlns:a16="http://schemas.microsoft.com/office/drawing/2014/main" id="{26A4F783-9BDC-4E94-B845-12E8AF1D9B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7C6EDCF9-0248-46DB-BB9A-BDEC6A2E9F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6">
                <a:extLst>
                  <a:ext uri="{FF2B5EF4-FFF2-40B4-BE49-F238E27FC236}">
                    <a16:creationId xmlns:a16="http://schemas.microsoft.com/office/drawing/2014/main" id="{C89215F3-BE40-4582-ABA1-0F2F046A64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7">
                <a:extLst>
                  <a:ext uri="{FF2B5EF4-FFF2-40B4-BE49-F238E27FC236}">
                    <a16:creationId xmlns:a16="http://schemas.microsoft.com/office/drawing/2014/main" id="{84A6204A-3D9F-45FB-824D-34792859F4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202D3D5C-075F-4338-AC18-F2A739ABB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9">
                <a:extLst>
                  <a:ext uri="{FF2B5EF4-FFF2-40B4-BE49-F238E27FC236}">
                    <a16:creationId xmlns:a16="http://schemas.microsoft.com/office/drawing/2014/main" id="{AEB924B3-10C5-4160-B6DD-9CB62E02C6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0">
                <a:extLst>
                  <a:ext uri="{FF2B5EF4-FFF2-40B4-BE49-F238E27FC236}">
                    <a16:creationId xmlns:a16="http://schemas.microsoft.com/office/drawing/2014/main" id="{81DCDDC1-BACA-4805-A4F7-37690F6BDB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1">
                <a:extLst>
                  <a:ext uri="{FF2B5EF4-FFF2-40B4-BE49-F238E27FC236}">
                    <a16:creationId xmlns:a16="http://schemas.microsoft.com/office/drawing/2014/main" id="{9500F5FD-B251-4E43-9FAA-D5CF0B11BF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2">
                <a:extLst>
                  <a:ext uri="{FF2B5EF4-FFF2-40B4-BE49-F238E27FC236}">
                    <a16:creationId xmlns:a16="http://schemas.microsoft.com/office/drawing/2014/main" id="{9E2763F3-8737-42D3-A964-E4963E590B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CCE4BE89-6D4D-48BC-95B1-7FE473FAAC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4BA0AB71-15E5-41E0-8F50-402CCDED62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5">
                <a:extLst>
                  <a:ext uri="{FF2B5EF4-FFF2-40B4-BE49-F238E27FC236}">
                    <a16:creationId xmlns:a16="http://schemas.microsoft.com/office/drawing/2014/main" id="{871E3529-6932-48A8-A4AA-8623521B04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6">
                <a:extLst>
                  <a:ext uri="{FF2B5EF4-FFF2-40B4-BE49-F238E27FC236}">
                    <a16:creationId xmlns:a16="http://schemas.microsoft.com/office/drawing/2014/main" id="{C7E8A365-22E1-40FF-8386-4B0885A4FD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7">
                <a:extLst>
                  <a:ext uri="{FF2B5EF4-FFF2-40B4-BE49-F238E27FC236}">
                    <a16:creationId xmlns:a16="http://schemas.microsoft.com/office/drawing/2014/main" id="{DF3B8A11-1F86-4DA4-8351-074F0803D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8">
                <a:extLst>
                  <a:ext uri="{FF2B5EF4-FFF2-40B4-BE49-F238E27FC236}">
                    <a16:creationId xmlns:a16="http://schemas.microsoft.com/office/drawing/2014/main" id="{011AD30D-1460-46BE-9D58-CFA9542CE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9">
                <a:extLst>
                  <a:ext uri="{FF2B5EF4-FFF2-40B4-BE49-F238E27FC236}">
                    <a16:creationId xmlns:a16="http://schemas.microsoft.com/office/drawing/2014/main" id="{BFDB1C25-2ADB-4403-9FE8-AD87789A76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0">
                <a:extLst>
                  <a:ext uri="{FF2B5EF4-FFF2-40B4-BE49-F238E27FC236}">
                    <a16:creationId xmlns:a16="http://schemas.microsoft.com/office/drawing/2014/main" id="{260A36A9-0C1C-46D1-A0B6-EE1AE2057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1">
                <a:extLst>
                  <a:ext uri="{FF2B5EF4-FFF2-40B4-BE49-F238E27FC236}">
                    <a16:creationId xmlns:a16="http://schemas.microsoft.com/office/drawing/2014/main" id="{5327919A-79CB-4C98-A332-0809F3ABA1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3CDE67FC-63CE-443C-A9FB-AAF38B75C4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3">
                <a:extLst>
                  <a:ext uri="{FF2B5EF4-FFF2-40B4-BE49-F238E27FC236}">
                    <a16:creationId xmlns:a16="http://schemas.microsoft.com/office/drawing/2014/main" id="{C1F48BA4-0588-4EE0-838E-5A42545804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4">
                <a:extLst>
                  <a:ext uri="{FF2B5EF4-FFF2-40B4-BE49-F238E27FC236}">
                    <a16:creationId xmlns:a16="http://schemas.microsoft.com/office/drawing/2014/main" id="{18ED3C23-45AD-4307-9428-1B9E31446D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5">
                <a:extLst>
                  <a:ext uri="{FF2B5EF4-FFF2-40B4-BE49-F238E27FC236}">
                    <a16:creationId xmlns:a16="http://schemas.microsoft.com/office/drawing/2014/main" id="{A4914760-E40F-4D05-ACFA-7B89D11225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6">
                <a:extLst>
                  <a:ext uri="{FF2B5EF4-FFF2-40B4-BE49-F238E27FC236}">
                    <a16:creationId xmlns:a16="http://schemas.microsoft.com/office/drawing/2014/main" id="{67B4966F-883B-440C-A353-F7CCCAB4E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7">
                <a:extLst>
                  <a:ext uri="{FF2B5EF4-FFF2-40B4-BE49-F238E27FC236}">
                    <a16:creationId xmlns:a16="http://schemas.microsoft.com/office/drawing/2014/main" id="{8F637171-5897-4502-B693-15C0C32010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8">
                <a:extLst>
                  <a:ext uri="{FF2B5EF4-FFF2-40B4-BE49-F238E27FC236}">
                    <a16:creationId xmlns:a16="http://schemas.microsoft.com/office/drawing/2014/main" id="{8E393B3B-E152-4B0F-99C9-775FAE84C9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9">
                <a:extLst>
                  <a:ext uri="{FF2B5EF4-FFF2-40B4-BE49-F238E27FC236}">
                    <a16:creationId xmlns:a16="http://schemas.microsoft.com/office/drawing/2014/main" id="{4A7F0CDE-45D9-453C-ABCF-164F06BBB4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0">
                <a:extLst>
                  <a:ext uri="{FF2B5EF4-FFF2-40B4-BE49-F238E27FC236}">
                    <a16:creationId xmlns:a16="http://schemas.microsoft.com/office/drawing/2014/main" id="{AF159B76-8215-4EA8-9F7D-905C5285F4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1">
                <a:extLst>
                  <a:ext uri="{FF2B5EF4-FFF2-40B4-BE49-F238E27FC236}">
                    <a16:creationId xmlns:a16="http://schemas.microsoft.com/office/drawing/2014/main" id="{9D034464-C4E5-4160-8C1A-A50C59ED93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2">
                <a:extLst>
                  <a:ext uri="{FF2B5EF4-FFF2-40B4-BE49-F238E27FC236}">
                    <a16:creationId xmlns:a16="http://schemas.microsoft.com/office/drawing/2014/main" id="{398B946B-E76B-4F66-B5D5-F910485AC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3">
                <a:extLst>
                  <a:ext uri="{FF2B5EF4-FFF2-40B4-BE49-F238E27FC236}">
                    <a16:creationId xmlns:a16="http://schemas.microsoft.com/office/drawing/2014/main" id="{11871A3A-4EC3-4AEC-A0DB-D9544B0D9B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4">
                <a:extLst>
                  <a:ext uri="{FF2B5EF4-FFF2-40B4-BE49-F238E27FC236}">
                    <a16:creationId xmlns:a16="http://schemas.microsoft.com/office/drawing/2014/main" id="{04670DAF-3589-4117-988B-E53E8FCBB3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5">
                <a:extLst>
                  <a:ext uri="{FF2B5EF4-FFF2-40B4-BE49-F238E27FC236}">
                    <a16:creationId xmlns:a16="http://schemas.microsoft.com/office/drawing/2014/main" id="{9D2A4287-A3F1-40EB-8F75-AEAD7C7A44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6">
                <a:extLst>
                  <a:ext uri="{FF2B5EF4-FFF2-40B4-BE49-F238E27FC236}">
                    <a16:creationId xmlns:a16="http://schemas.microsoft.com/office/drawing/2014/main" id="{1CC721A1-5736-42EF-843B-9D046E457E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7">
                <a:extLst>
                  <a:ext uri="{FF2B5EF4-FFF2-40B4-BE49-F238E27FC236}">
                    <a16:creationId xmlns:a16="http://schemas.microsoft.com/office/drawing/2014/main" id="{2D1D1078-FD9B-44E2-9831-616314EA14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8">
                <a:extLst>
                  <a:ext uri="{FF2B5EF4-FFF2-40B4-BE49-F238E27FC236}">
                    <a16:creationId xmlns:a16="http://schemas.microsoft.com/office/drawing/2014/main" id="{B91B12C0-E886-4497-9D74-CE30AE89E7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9">
                <a:extLst>
                  <a:ext uri="{FF2B5EF4-FFF2-40B4-BE49-F238E27FC236}">
                    <a16:creationId xmlns:a16="http://schemas.microsoft.com/office/drawing/2014/main" id="{201ECAB2-0001-4792-8692-C0A9189078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0">
                <a:extLst>
                  <a:ext uri="{FF2B5EF4-FFF2-40B4-BE49-F238E27FC236}">
                    <a16:creationId xmlns:a16="http://schemas.microsoft.com/office/drawing/2014/main" id="{B6F20399-1479-4AA1-B72C-2605D78CA8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1">
                <a:extLst>
                  <a:ext uri="{FF2B5EF4-FFF2-40B4-BE49-F238E27FC236}">
                    <a16:creationId xmlns:a16="http://schemas.microsoft.com/office/drawing/2014/main" id="{6FB51064-4426-4629-BDBF-46D9BE77A6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2">
                <a:extLst>
                  <a:ext uri="{FF2B5EF4-FFF2-40B4-BE49-F238E27FC236}">
                    <a16:creationId xmlns:a16="http://schemas.microsoft.com/office/drawing/2014/main" id="{D6D92C4F-5C23-4D74-90F0-7F391CE160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3">
                <a:extLst>
                  <a:ext uri="{FF2B5EF4-FFF2-40B4-BE49-F238E27FC236}">
                    <a16:creationId xmlns:a16="http://schemas.microsoft.com/office/drawing/2014/main" id="{8FF19CF4-1D2E-4D3A-95B3-BA32E59D7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4">
                <a:extLst>
                  <a:ext uri="{FF2B5EF4-FFF2-40B4-BE49-F238E27FC236}">
                    <a16:creationId xmlns:a16="http://schemas.microsoft.com/office/drawing/2014/main" id="{0937E5F5-1928-4A6F-A747-F6CBD8B676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5">
                <a:extLst>
                  <a:ext uri="{FF2B5EF4-FFF2-40B4-BE49-F238E27FC236}">
                    <a16:creationId xmlns:a16="http://schemas.microsoft.com/office/drawing/2014/main" id="{093C7861-D1B2-4293-9BB3-A7517BDA32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6">
                <a:extLst>
                  <a:ext uri="{FF2B5EF4-FFF2-40B4-BE49-F238E27FC236}">
                    <a16:creationId xmlns:a16="http://schemas.microsoft.com/office/drawing/2014/main" id="{A8158341-0FDE-465A-8291-381BF270B3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7">
                <a:extLst>
                  <a:ext uri="{FF2B5EF4-FFF2-40B4-BE49-F238E27FC236}">
                    <a16:creationId xmlns:a16="http://schemas.microsoft.com/office/drawing/2014/main" id="{20DCC8FD-4019-4C98-9DBC-BBC634FD02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8">
                <a:extLst>
                  <a:ext uri="{FF2B5EF4-FFF2-40B4-BE49-F238E27FC236}">
                    <a16:creationId xmlns:a16="http://schemas.microsoft.com/office/drawing/2014/main" id="{9697D8D0-5582-4990-939F-32DDDED1F3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9">
                <a:extLst>
                  <a:ext uri="{FF2B5EF4-FFF2-40B4-BE49-F238E27FC236}">
                    <a16:creationId xmlns:a16="http://schemas.microsoft.com/office/drawing/2014/main" id="{2FF80452-B867-4F29-8050-E977462F37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0">
                <a:extLst>
                  <a:ext uri="{FF2B5EF4-FFF2-40B4-BE49-F238E27FC236}">
                    <a16:creationId xmlns:a16="http://schemas.microsoft.com/office/drawing/2014/main" id="{EDF2E0DA-AF62-4579-87D9-F18901B5A9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1">
                <a:extLst>
                  <a:ext uri="{FF2B5EF4-FFF2-40B4-BE49-F238E27FC236}">
                    <a16:creationId xmlns:a16="http://schemas.microsoft.com/office/drawing/2014/main" id="{810224DD-D3CD-41CE-86C0-C48915368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2">
                <a:extLst>
                  <a:ext uri="{FF2B5EF4-FFF2-40B4-BE49-F238E27FC236}">
                    <a16:creationId xmlns:a16="http://schemas.microsoft.com/office/drawing/2014/main" id="{AF2C67A0-E0B4-4487-BA64-43DF6572B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3">
                <a:extLst>
                  <a:ext uri="{FF2B5EF4-FFF2-40B4-BE49-F238E27FC236}">
                    <a16:creationId xmlns:a16="http://schemas.microsoft.com/office/drawing/2014/main" id="{F642A941-6318-4EEF-A9C3-E4D2819E3C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4">
                <a:extLst>
                  <a:ext uri="{FF2B5EF4-FFF2-40B4-BE49-F238E27FC236}">
                    <a16:creationId xmlns:a16="http://schemas.microsoft.com/office/drawing/2014/main" id="{6BE08BF2-6B0A-402F-838F-7674C5FD18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5">
                <a:extLst>
                  <a:ext uri="{FF2B5EF4-FFF2-40B4-BE49-F238E27FC236}">
                    <a16:creationId xmlns:a16="http://schemas.microsoft.com/office/drawing/2014/main" id="{E551FF51-93D9-413E-85FE-D23E05E66E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6">
                <a:extLst>
                  <a:ext uri="{FF2B5EF4-FFF2-40B4-BE49-F238E27FC236}">
                    <a16:creationId xmlns:a16="http://schemas.microsoft.com/office/drawing/2014/main" id="{81903CED-D62B-4267-BAF1-C552DBC0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7">
                <a:extLst>
                  <a:ext uri="{FF2B5EF4-FFF2-40B4-BE49-F238E27FC236}">
                    <a16:creationId xmlns:a16="http://schemas.microsoft.com/office/drawing/2014/main" id="{108F72C0-F3B1-4D5A-BE99-76513AB694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8">
                <a:extLst>
                  <a:ext uri="{FF2B5EF4-FFF2-40B4-BE49-F238E27FC236}">
                    <a16:creationId xmlns:a16="http://schemas.microsoft.com/office/drawing/2014/main" id="{1B021B92-B0B5-44FE-8637-FA36CDD7F3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9">
                <a:extLst>
                  <a:ext uri="{FF2B5EF4-FFF2-40B4-BE49-F238E27FC236}">
                    <a16:creationId xmlns:a16="http://schemas.microsoft.com/office/drawing/2014/main" id="{6783B016-CC60-4018-9937-A722C8A59A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0">
                <a:extLst>
                  <a:ext uri="{FF2B5EF4-FFF2-40B4-BE49-F238E27FC236}">
                    <a16:creationId xmlns:a16="http://schemas.microsoft.com/office/drawing/2014/main" id="{A3B8313B-F852-498F-ADBC-4F822A9CA0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1">
                <a:extLst>
                  <a:ext uri="{FF2B5EF4-FFF2-40B4-BE49-F238E27FC236}">
                    <a16:creationId xmlns:a16="http://schemas.microsoft.com/office/drawing/2014/main" id="{3B99004A-8FF9-462B-915D-F8A2B5F1D9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2">
                <a:extLst>
                  <a:ext uri="{FF2B5EF4-FFF2-40B4-BE49-F238E27FC236}">
                    <a16:creationId xmlns:a16="http://schemas.microsoft.com/office/drawing/2014/main" id="{2D3F42B6-C955-4FC7-A7A0-AAC68187D0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3">
                <a:extLst>
                  <a:ext uri="{FF2B5EF4-FFF2-40B4-BE49-F238E27FC236}">
                    <a16:creationId xmlns:a16="http://schemas.microsoft.com/office/drawing/2014/main" id="{B0406FE4-15B0-48F5-A81E-C85F92939C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4">
                <a:extLst>
                  <a:ext uri="{FF2B5EF4-FFF2-40B4-BE49-F238E27FC236}">
                    <a16:creationId xmlns:a16="http://schemas.microsoft.com/office/drawing/2014/main" id="{E06E77D7-920F-497A-A421-4980B481B2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5">
                <a:extLst>
                  <a:ext uri="{FF2B5EF4-FFF2-40B4-BE49-F238E27FC236}">
                    <a16:creationId xmlns:a16="http://schemas.microsoft.com/office/drawing/2014/main" id="{BCA9235D-56B0-40B6-87AD-B435C7D63A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DB38928D-976C-4CFD-BCE4-35205807CA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C9DB7603-E579-40F0-9764-4EAF19D183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8">
                <a:extLst>
                  <a:ext uri="{FF2B5EF4-FFF2-40B4-BE49-F238E27FC236}">
                    <a16:creationId xmlns:a16="http://schemas.microsoft.com/office/drawing/2014/main" id="{0865ACA6-29A1-47A2-B2D2-7CFDCB1524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9">
                <a:extLst>
                  <a:ext uri="{FF2B5EF4-FFF2-40B4-BE49-F238E27FC236}">
                    <a16:creationId xmlns:a16="http://schemas.microsoft.com/office/drawing/2014/main" id="{E4732F01-B905-4400-B3BF-485BC33019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0">
                <a:extLst>
                  <a:ext uri="{FF2B5EF4-FFF2-40B4-BE49-F238E27FC236}">
                    <a16:creationId xmlns:a16="http://schemas.microsoft.com/office/drawing/2014/main" id="{6DABE2D5-A450-4C01-8A20-EEAC07D335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1">
                <a:extLst>
                  <a:ext uri="{FF2B5EF4-FFF2-40B4-BE49-F238E27FC236}">
                    <a16:creationId xmlns:a16="http://schemas.microsoft.com/office/drawing/2014/main" id="{35FE1818-55C7-4840-A11C-5E4055C586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2">
                <a:extLst>
                  <a:ext uri="{FF2B5EF4-FFF2-40B4-BE49-F238E27FC236}">
                    <a16:creationId xmlns:a16="http://schemas.microsoft.com/office/drawing/2014/main" id="{C3E4B1F7-328F-4528-B99E-F4AB66BDF0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3">
                <a:extLst>
                  <a:ext uri="{FF2B5EF4-FFF2-40B4-BE49-F238E27FC236}">
                    <a16:creationId xmlns:a16="http://schemas.microsoft.com/office/drawing/2014/main" id="{E5BB524B-BA37-43CF-9ECA-00650A295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4">
                <a:extLst>
                  <a:ext uri="{FF2B5EF4-FFF2-40B4-BE49-F238E27FC236}">
                    <a16:creationId xmlns:a16="http://schemas.microsoft.com/office/drawing/2014/main" id="{90975155-2A68-443F-B0F2-35B7C1CF4B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5">
                <a:extLst>
                  <a:ext uri="{FF2B5EF4-FFF2-40B4-BE49-F238E27FC236}">
                    <a16:creationId xmlns:a16="http://schemas.microsoft.com/office/drawing/2014/main" id="{62257847-2E34-4E98-B939-93645E92C4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6">
                <a:extLst>
                  <a:ext uri="{FF2B5EF4-FFF2-40B4-BE49-F238E27FC236}">
                    <a16:creationId xmlns:a16="http://schemas.microsoft.com/office/drawing/2014/main" id="{18354B15-157E-473C-A17A-253DC3FE03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7">
                <a:extLst>
                  <a:ext uri="{FF2B5EF4-FFF2-40B4-BE49-F238E27FC236}">
                    <a16:creationId xmlns:a16="http://schemas.microsoft.com/office/drawing/2014/main" id="{6477A226-0444-4D1D-967F-40963FB1C9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8">
                <a:extLst>
                  <a:ext uri="{FF2B5EF4-FFF2-40B4-BE49-F238E27FC236}">
                    <a16:creationId xmlns:a16="http://schemas.microsoft.com/office/drawing/2014/main" id="{02E2377B-8D0D-4184-BB25-EA121CD8D8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9">
                <a:extLst>
                  <a:ext uri="{FF2B5EF4-FFF2-40B4-BE49-F238E27FC236}">
                    <a16:creationId xmlns:a16="http://schemas.microsoft.com/office/drawing/2014/main" id="{84C0BA8A-BB38-40FD-A5C6-72E959C4BD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0">
                <a:extLst>
                  <a:ext uri="{FF2B5EF4-FFF2-40B4-BE49-F238E27FC236}">
                    <a16:creationId xmlns:a16="http://schemas.microsoft.com/office/drawing/2014/main" id="{221D28BA-D422-4207-9F0B-4E5DCC123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1">
                <a:extLst>
                  <a:ext uri="{FF2B5EF4-FFF2-40B4-BE49-F238E27FC236}">
                    <a16:creationId xmlns:a16="http://schemas.microsoft.com/office/drawing/2014/main" id="{382CEC85-1F0B-4510-91BE-7E5254FFA0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2">
                <a:extLst>
                  <a:ext uri="{FF2B5EF4-FFF2-40B4-BE49-F238E27FC236}">
                    <a16:creationId xmlns:a16="http://schemas.microsoft.com/office/drawing/2014/main" id="{C08F415A-5A49-4397-81B2-E1DA7796A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3">
                <a:extLst>
                  <a:ext uri="{FF2B5EF4-FFF2-40B4-BE49-F238E27FC236}">
                    <a16:creationId xmlns:a16="http://schemas.microsoft.com/office/drawing/2014/main" id="{AD0A90B5-78C1-47C4-8EE6-CB476F9C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4">
                <a:extLst>
                  <a:ext uri="{FF2B5EF4-FFF2-40B4-BE49-F238E27FC236}">
                    <a16:creationId xmlns:a16="http://schemas.microsoft.com/office/drawing/2014/main" id="{04CB79A7-FCD1-4886-8F9E-AA44BD4F0C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5">
                <a:extLst>
                  <a:ext uri="{FF2B5EF4-FFF2-40B4-BE49-F238E27FC236}">
                    <a16:creationId xmlns:a16="http://schemas.microsoft.com/office/drawing/2014/main" id="{891D96DF-808D-4AA8-BE6E-2C0B4A058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6">
                <a:extLst>
                  <a:ext uri="{FF2B5EF4-FFF2-40B4-BE49-F238E27FC236}">
                    <a16:creationId xmlns:a16="http://schemas.microsoft.com/office/drawing/2014/main" id="{1F164891-4C10-4C8C-917D-22653BE1C6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7">
                <a:extLst>
                  <a:ext uri="{FF2B5EF4-FFF2-40B4-BE49-F238E27FC236}">
                    <a16:creationId xmlns:a16="http://schemas.microsoft.com/office/drawing/2014/main" id="{D453A7A7-8C4E-4B26-9EDC-1F1252B5A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8">
                <a:extLst>
                  <a:ext uri="{FF2B5EF4-FFF2-40B4-BE49-F238E27FC236}">
                    <a16:creationId xmlns:a16="http://schemas.microsoft.com/office/drawing/2014/main" id="{29DDDA5D-E331-466D-84DA-E7C278FD7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9">
                <a:extLst>
                  <a:ext uri="{FF2B5EF4-FFF2-40B4-BE49-F238E27FC236}">
                    <a16:creationId xmlns:a16="http://schemas.microsoft.com/office/drawing/2014/main" id="{61214C2A-A42C-4F5C-8935-19C0591F05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0">
                <a:extLst>
                  <a:ext uri="{FF2B5EF4-FFF2-40B4-BE49-F238E27FC236}">
                    <a16:creationId xmlns:a16="http://schemas.microsoft.com/office/drawing/2014/main" id="{B19BB373-39C0-4DD1-84D1-36DFF2ADC4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1">
                <a:extLst>
                  <a:ext uri="{FF2B5EF4-FFF2-40B4-BE49-F238E27FC236}">
                    <a16:creationId xmlns:a16="http://schemas.microsoft.com/office/drawing/2014/main" id="{E9BCB122-39D2-4F67-8245-1C688C72F5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2">
                <a:extLst>
                  <a:ext uri="{FF2B5EF4-FFF2-40B4-BE49-F238E27FC236}">
                    <a16:creationId xmlns:a16="http://schemas.microsoft.com/office/drawing/2014/main" id="{2EA6FDA4-9A3A-4534-9F87-FA89E1E134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3">
                <a:extLst>
                  <a:ext uri="{FF2B5EF4-FFF2-40B4-BE49-F238E27FC236}">
                    <a16:creationId xmlns:a16="http://schemas.microsoft.com/office/drawing/2014/main" id="{FD092DB5-17B2-48AC-B53D-B559FE3E88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4">
                <a:extLst>
                  <a:ext uri="{FF2B5EF4-FFF2-40B4-BE49-F238E27FC236}">
                    <a16:creationId xmlns:a16="http://schemas.microsoft.com/office/drawing/2014/main" id="{0D6D7A4C-7D34-47A9-B4A7-4BBE826C90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5">
                <a:extLst>
                  <a:ext uri="{FF2B5EF4-FFF2-40B4-BE49-F238E27FC236}">
                    <a16:creationId xmlns:a16="http://schemas.microsoft.com/office/drawing/2014/main" id="{434045C3-73D9-4A42-9728-60F23489B6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6">
                <a:extLst>
                  <a:ext uri="{FF2B5EF4-FFF2-40B4-BE49-F238E27FC236}">
                    <a16:creationId xmlns:a16="http://schemas.microsoft.com/office/drawing/2014/main" id="{99EB5FC7-7A32-4A01-A4AD-BF602A3E5A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7">
                <a:extLst>
                  <a:ext uri="{FF2B5EF4-FFF2-40B4-BE49-F238E27FC236}">
                    <a16:creationId xmlns:a16="http://schemas.microsoft.com/office/drawing/2014/main" id="{F5EB0B03-093C-4BAC-8EB9-BA5143773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8">
                <a:extLst>
                  <a:ext uri="{FF2B5EF4-FFF2-40B4-BE49-F238E27FC236}">
                    <a16:creationId xmlns:a16="http://schemas.microsoft.com/office/drawing/2014/main" id="{19D680A6-900B-44A9-AE74-429DC89EF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9">
                <a:extLst>
                  <a:ext uri="{FF2B5EF4-FFF2-40B4-BE49-F238E27FC236}">
                    <a16:creationId xmlns:a16="http://schemas.microsoft.com/office/drawing/2014/main" id="{5B3AC070-C6B1-4727-9BBB-5D96A1680B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0">
                <a:extLst>
                  <a:ext uri="{FF2B5EF4-FFF2-40B4-BE49-F238E27FC236}">
                    <a16:creationId xmlns:a16="http://schemas.microsoft.com/office/drawing/2014/main" id="{61CC0E95-544E-447A-947D-D7F16FCAC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1">
                <a:extLst>
                  <a:ext uri="{FF2B5EF4-FFF2-40B4-BE49-F238E27FC236}">
                    <a16:creationId xmlns:a16="http://schemas.microsoft.com/office/drawing/2014/main" id="{D064FB4E-8FBB-49E1-8706-D1C46C5665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2">
                <a:extLst>
                  <a:ext uri="{FF2B5EF4-FFF2-40B4-BE49-F238E27FC236}">
                    <a16:creationId xmlns:a16="http://schemas.microsoft.com/office/drawing/2014/main" id="{7A5695EC-1AA0-4DB1-8037-3E99C2E8ED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3">
                <a:extLst>
                  <a:ext uri="{FF2B5EF4-FFF2-40B4-BE49-F238E27FC236}">
                    <a16:creationId xmlns:a16="http://schemas.microsoft.com/office/drawing/2014/main" id="{1816752E-5C58-4176-A8AD-542C718518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4">
                <a:extLst>
                  <a:ext uri="{FF2B5EF4-FFF2-40B4-BE49-F238E27FC236}">
                    <a16:creationId xmlns:a16="http://schemas.microsoft.com/office/drawing/2014/main" id="{839401F0-E024-420F-9C06-567074E1B1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5">
                <a:extLst>
                  <a:ext uri="{FF2B5EF4-FFF2-40B4-BE49-F238E27FC236}">
                    <a16:creationId xmlns:a16="http://schemas.microsoft.com/office/drawing/2014/main" id="{D80AF544-EFD4-413A-9078-1DD41379C3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6">
                <a:extLst>
                  <a:ext uri="{FF2B5EF4-FFF2-40B4-BE49-F238E27FC236}">
                    <a16:creationId xmlns:a16="http://schemas.microsoft.com/office/drawing/2014/main" id="{13E63DDB-8590-4304-BD98-C46F2AC8E3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7">
                <a:extLst>
                  <a:ext uri="{FF2B5EF4-FFF2-40B4-BE49-F238E27FC236}">
                    <a16:creationId xmlns:a16="http://schemas.microsoft.com/office/drawing/2014/main" id="{5A46E6B7-C4AA-4CDE-81FC-AE3427A25D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8">
                <a:extLst>
                  <a:ext uri="{FF2B5EF4-FFF2-40B4-BE49-F238E27FC236}">
                    <a16:creationId xmlns:a16="http://schemas.microsoft.com/office/drawing/2014/main" id="{EB6F07C3-078B-4E6C-B501-D40C7D87AC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9">
                <a:extLst>
                  <a:ext uri="{FF2B5EF4-FFF2-40B4-BE49-F238E27FC236}">
                    <a16:creationId xmlns:a16="http://schemas.microsoft.com/office/drawing/2014/main" id="{5D9B4C42-5D0C-4455-8FD0-9486B571F1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0">
                <a:extLst>
                  <a:ext uri="{FF2B5EF4-FFF2-40B4-BE49-F238E27FC236}">
                    <a16:creationId xmlns:a16="http://schemas.microsoft.com/office/drawing/2014/main" id="{73A24911-A01C-4A14-B500-C25B0BB3F1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1">
                <a:extLst>
                  <a:ext uri="{FF2B5EF4-FFF2-40B4-BE49-F238E27FC236}">
                    <a16:creationId xmlns:a16="http://schemas.microsoft.com/office/drawing/2014/main" id="{938DB16A-014E-47B8-B0E0-A1AF2AD75C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2">
                <a:extLst>
                  <a:ext uri="{FF2B5EF4-FFF2-40B4-BE49-F238E27FC236}">
                    <a16:creationId xmlns:a16="http://schemas.microsoft.com/office/drawing/2014/main" id="{BF8874BD-A9BC-429E-B623-ADED0772AC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3">
                <a:extLst>
                  <a:ext uri="{FF2B5EF4-FFF2-40B4-BE49-F238E27FC236}">
                    <a16:creationId xmlns:a16="http://schemas.microsoft.com/office/drawing/2014/main" id="{D09B68DA-7706-48F2-858A-2ADE70E3A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4">
                <a:extLst>
                  <a:ext uri="{FF2B5EF4-FFF2-40B4-BE49-F238E27FC236}">
                    <a16:creationId xmlns:a16="http://schemas.microsoft.com/office/drawing/2014/main" id="{3D2AA5FD-346B-4DE9-B3AB-D8CDD58C71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5">
                <a:extLst>
                  <a:ext uri="{FF2B5EF4-FFF2-40B4-BE49-F238E27FC236}">
                    <a16:creationId xmlns:a16="http://schemas.microsoft.com/office/drawing/2014/main" id="{7CDF9202-54EC-4A81-82CD-87627C88F9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6">
                <a:extLst>
                  <a:ext uri="{FF2B5EF4-FFF2-40B4-BE49-F238E27FC236}">
                    <a16:creationId xmlns:a16="http://schemas.microsoft.com/office/drawing/2014/main" id="{C0C714C6-D879-447A-9EC5-E1358627BC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7">
                <a:extLst>
                  <a:ext uri="{FF2B5EF4-FFF2-40B4-BE49-F238E27FC236}">
                    <a16:creationId xmlns:a16="http://schemas.microsoft.com/office/drawing/2014/main" id="{A180FB94-B524-49E3-829D-D6C20EF1BA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8">
                <a:extLst>
                  <a:ext uri="{FF2B5EF4-FFF2-40B4-BE49-F238E27FC236}">
                    <a16:creationId xmlns:a16="http://schemas.microsoft.com/office/drawing/2014/main" id="{BBCEF94B-8588-44BB-A526-B5D7B0D25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9">
                <a:extLst>
                  <a:ext uri="{FF2B5EF4-FFF2-40B4-BE49-F238E27FC236}">
                    <a16:creationId xmlns:a16="http://schemas.microsoft.com/office/drawing/2014/main" id="{9557537E-752D-4BFD-897B-46DAACA6A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0">
                <a:extLst>
                  <a:ext uri="{FF2B5EF4-FFF2-40B4-BE49-F238E27FC236}">
                    <a16:creationId xmlns:a16="http://schemas.microsoft.com/office/drawing/2014/main" id="{4C1B5355-FD58-4137-BCF6-29A1135E3D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1">
                <a:extLst>
                  <a:ext uri="{FF2B5EF4-FFF2-40B4-BE49-F238E27FC236}">
                    <a16:creationId xmlns:a16="http://schemas.microsoft.com/office/drawing/2014/main" id="{C3F90D5C-226F-4D11-837A-1F50FB7623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2">
                <a:extLst>
                  <a:ext uri="{FF2B5EF4-FFF2-40B4-BE49-F238E27FC236}">
                    <a16:creationId xmlns:a16="http://schemas.microsoft.com/office/drawing/2014/main" id="{CCF8E825-04BF-444A-8480-9F59C8318F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3">
                <a:extLst>
                  <a:ext uri="{FF2B5EF4-FFF2-40B4-BE49-F238E27FC236}">
                    <a16:creationId xmlns:a16="http://schemas.microsoft.com/office/drawing/2014/main" id="{C1D82B63-FB87-4A0A-B534-49D079E49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4">
                <a:extLst>
                  <a:ext uri="{FF2B5EF4-FFF2-40B4-BE49-F238E27FC236}">
                    <a16:creationId xmlns:a16="http://schemas.microsoft.com/office/drawing/2014/main" id="{026328C4-A769-42BA-9D0E-8E3C97341A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5">
                <a:extLst>
                  <a:ext uri="{FF2B5EF4-FFF2-40B4-BE49-F238E27FC236}">
                    <a16:creationId xmlns:a16="http://schemas.microsoft.com/office/drawing/2014/main" id="{24D9FBC9-9E29-4887-BA7F-B5368A30BE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6">
                <a:extLst>
                  <a:ext uri="{FF2B5EF4-FFF2-40B4-BE49-F238E27FC236}">
                    <a16:creationId xmlns:a16="http://schemas.microsoft.com/office/drawing/2014/main" id="{E89AA035-89FC-45D5-B3B4-A99398E23C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7">
                <a:extLst>
                  <a:ext uri="{FF2B5EF4-FFF2-40B4-BE49-F238E27FC236}">
                    <a16:creationId xmlns:a16="http://schemas.microsoft.com/office/drawing/2014/main" id="{0B1E442F-E6C4-41A5-942D-7BF370F2CA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8">
                <a:extLst>
                  <a:ext uri="{FF2B5EF4-FFF2-40B4-BE49-F238E27FC236}">
                    <a16:creationId xmlns:a16="http://schemas.microsoft.com/office/drawing/2014/main" id="{E7155E42-4BE6-4B4B-B552-FF8057CDBD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9">
                <a:extLst>
                  <a:ext uri="{FF2B5EF4-FFF2-40B4-BE49-F238E27FC236}">
                    <a16:creationId xmlns:a16="http://schemas.microsoft.com/office/drawing/2014/main" id="{DB60F8CB-9303-4860-996B-777C656915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0">
                <a:extLst>
                  <a:ext uri="{FF2B5EF4-FFF2-40B4-BE49-F238E27FC236}">
                    <a16:creationId xmlns:a16="http://schemas.microsoft.com/office/drawing/2014/main" id="{899E66C3-09D1-40B5-A74E-A184C3E3C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1">
                <a:extLst>
                  <a:ext uri="{FF2B5EF4-FFF2-40B4-BE49-F238E27FC236}">
                    <a16:creationId xmlns:a16="http://schemas.microsoft.com/office/drawing/2014/main" id="{A833DDE8-C28E-482A-8C74-5EBC9C9BA4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2">
                <a:extLst>
                  <a:ext uri="{FF2B5EF4-FFF2-40B4-BE49-F238E27FC236}">
                    <a16:creationId xmlns:a16="http://schemas.microsoft.com/office/drawing/2014/main" id="{B4F63F53-8E5D-4F85-A6DA-CC746F2152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3">
                <a:extLst>
                  <a:ext uri="{FF2B5EF4-FFF2-40B4-BE49-F238E27FC236}">
                    <a16:creationId xmlns:a16="http://schemas.microsoft.com/office/drawing/2014/main" id="{A2B19BFF-59DC-4151-8707-6C62240348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4">
                <a:extLst>
                  <a:ext uri="{FF2B5EF4-FFF2-40B4-BE49-F238E27FC236}">
                    <a16:creationId xmlns:a16="http://schemas.microsoft.com/office/drawing/2014/main" id="{CFB81F80-9456-4046-B07C-E487D36E87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5">
                <a:extLst>
                  <a:ext uri="{FF2B5EF4-FFF2-40B4-BE49-F238E27FC236}">
                    <a16:creationId xmlns:a16="http://schemas.microsoft.com/office/drawing/2014/main" id="{836711E2-5FFA-4A5A-9ABE-2F09451A9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6">
                <a:extLst>
                  <a:ext uri="{FF2B5EF4-FFF2-40B4-BE49-F238E27FC236}">
                    <a16:creationId xmlns:a16="http://schemas.microsoft.com/office/drawing/2014/main" id="{90C0BCAA-D79C-4198-9040-29B664B909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7">
                <a:extLst>
                  <a:ext uri="{FF2B5EF4-FFF2-40B4-BE49-F238E27FC236}">
                    <a16:creationId xmlns:a16="http://schemas.microsoft.com/office/drawing/2014/main" id="{D4C0FEEA-9417-46E0-ADF7-B987DD996A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8">
                <a:extLst>
                  <a:ext uri="{FF2B5EF4-FFF2-40B4-BE49-F238E27FC236}">
                    <a16:creationId xmlns:a16="http://schemas.microsoft.com/office/drawing/2014/main" id="{5E9E2164-BBCF-4B92-907F-9A0E1BA93B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9">
                <a:extLst>
                  <a:ext uri="{FF2B5EF4-FFF2-40B4-BE49-F238E27FC236}">
                    <a16:creationId xmlns:a16="http://schemas.microsoft.com/office/drawing/2014/main" id="{B79BE9D9-5EFB-4E14-B465-6A104D318E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0">
                <a:extLst>
                  <a:ext uri="{FF2B5EF4-FFF2-40B4-BE49-F238E27FC236}">
                    <a16:creationId xmlns:a16="http://schemas.microsoft.com/office/drawing/2014/main" id="{FBDB865C-FD24-4679-B05D-DA3D1117DB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1">
                <a:extLst>
                  <a:ext uri="{FF2B5EF4-FFF2-40B4-BE49-F238E27FC236}">
                    <a16:creationId xmlns:a16="http://schemas.microsoft.com/office/drawing/2014/main" id="{2195DD64-C1BC-420E-8AAB-29713C5D3D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2">
                <a:extLst>
                  <a:ext uri="{FF2B5EF4-FFF2-40B4-BE49-F238E27FC236}">
                    <a16:creationId xmlns:a16="http://schemas.microsoft.com/office/drawing/2014/main" id="{A1D5CC52-5E63-495A-95FD-F0B5622168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3">
                <a:extLst>
                  <a:ext uri="{FF2B5EF4-FFF2-40B4-BE49-F238E27FC236}">
                    <a16:creationId xmlns:a16="http://schemas.microsoft.com/office/drawing/2014/main" id="{3F67ADDC-43C9-4989-B7C3-3C8592B71F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4">
                <a:extLst>
                  <a:ext uri="{FF2B5EF4-FFF2-40B4-BE49-F238E27FC236}">
                    <a16:creationId xmlns:a16="http://schemas.microsoft.com/office/drawing/2014/main" id="{240C5246-5270-47AB-AEDE-A225DC1EE1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5">
                <a:extLst>
                  <a:ext uri="{FF2B5EF4-FFF2-40B4-BE49-F238E27FC236}">
                    <a16:creationId xmlns:a16="http://schemas.microsoft.com/office/drawing/2014/main" id="{FF33F4BA-12AD-4F5A-919E-56B16CC401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6">
                <a:extLst>
                  <a:ext uri="{FF2B5EF4-FFF2-40B4-BE49-F238E27FC236}">
                    <a16:creationId xmlns:a16="http://schemas.microsoft.com/office/drawing/2014/main" id="{1E46ECD4-D0F1-41BB-8866-6A3D034822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7">
                <a:extLst>
                  <a:ext uri="{FF2B5EF4-FFF2-40B4-BE49-F238E27FC236}">
                    <a16:creationId xmlns:a16="http://schemas.microsoft.com/office/drawing/2014/main" id="{33F7AA70-90EA-46BE-A9B2-6A46FE406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8">
                <a:extLst>
                  <a:ext uri="{FF2B5EF4-FFF2-40B4-BE49-F238E27FC236}">
                    <a16:creationId xmlns:a16="http://schemas.microsoft.com/office/drawing/2014/main" id="{7D6C5DF8-5A9C-4EE2-8452-062EA1D5A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9">
                <a:extLst>
                  <a:ext uri="{FF2B5EF4-FFF2-40B4-BE49-F238E27FC236}">
                    <a16:creationId xmlns:a16="http://schemas.microsoft.com/office/drawing/2014/main" id="{62C818F9-BAB6-4CDA-8EA9-8A0BF8D97D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0">
                <a:extLst>
                  <a:ext uri="{FF2B5EF4-FFF2-40B4-BE49-F238E27FC236}">
                    <a16:creationId xmlns:a16="http://schemas.microsoft.com/office/drawing/2014/main" id="{0F198008-3E4E-43D7-A0EE-485F41FAE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1">
                <a:extLst>
                  <a:ext uri="{FF2B5EF4-FFF2-40B4-BE49-F238E27FC236}">
                    <a16:creationId xmlns:a16="http://schemas.microsoft.com/office/drawing/2014/main" id="{289CB0D3-96DC-40C9-B4F8-D2EF8F9FD7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2">
                <a:extLst>
                  <a:ext uri="{FF2B5EF4-FFF2-40B4-BE49-F238E27FC236}">
                    <a16:creationId xmlns:a16="http://schemas.microsoft.com/office/drawing/2014/main" id="{BA5E4D14-2DED-4680-A392-0A76EADDD5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3">
                <a:extLst>
                  <a:ext uri="{FF2B5EF4-FFF2-40B4-BE49-F238E27FC236}">
                    <a16:creationId xmlns:a16="http://schemas.microsoft.com/office/drawing/2014/main" id="{EE092623-A513-4C6B-B941-A1A6E96892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4">
                <a:extLst>
                  <a:ext uri="{FF2B5EF4-FFF2-40B4-BE49-F238E27FC236}">
                    <a16:creationId xmlns:a16="http://schemas.microsoft.com/office/drawing/2014/main" id="{940FECE1-DE85-4858-89D3-0E88E1C3B4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5">
                <a:extLst>
                  <a:ext uri="{FF2B5EF4-FFF2-40B4-BE49-F238E27FC236}">
                    <a16:creationId xmlns:a16="http://schemas.microsoft.com/office/drawing/2014/main" id="{D65830A3-33FA-42C0-8D11-0C1A5F05BB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6">
                <a:extLst>
                  <a:ext uri="{FF2B5EF4-FFF2-40B4-BE49-F238E27FC236}">
                    <a16:creationId xmlns:a16="http://schemas.microsoft.com/office/drawing/2014/main" id="{24A085DD-E7C5-44F1-8B72-CA4EED2F99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7">
                <a:extLst>
                  <a:ext uri="{FF2B5EF4-FFF2-40B4-BE49-F238E27FC236}">
                    <a16:creationId xmlns:a16="http://schemas.microsoft.com/office/drawing/2014/main" id="{CFA4A0E9-2157-4BB5-B466-D6755D5BFB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8">
                <a:extLst>
                  <a:ext uri="{FF2B5EF4-FFF2-40B4-BE49-F238E27FC236}">
                    <a16:creationId xmlns:a16="http://schemas.microsoft.com/office/drawing/2014/main" id="{35B5FB1E-D999-4B6A-8FBA-25FCAC8387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9">
                <a:extLst>
                  <a:ext uri="{FF2B5EF4-FFF2-40B4-BE49-F238E27FC236}">
                    <a16:creationId xmlns:a16="http://schemas.microsoft.com/office/drawing/2014/main" id="{828964D6-18CE-4BA6-9140-37D74CEA0B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0">
                <a:extLst>
                  <a:ext uri="{FF2B5EF4-FFF2-40B4-BE49-F238E27FC236}">
                    <a16:creationId xmlns:a16="http://schemas.microsoft.com/office/drawing/2014/main" id="{3CB294B7-6A07-4402-9B6B-3D2D4B26E4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1">
                <a:extLst>
                  <a:ext uri="{FF2B5EF4-FFF2-40B4-BE49-F238E27FC236}">
                    <a16:creationId xmlns:a16="http://schemas.microsoft.com/office/drawing/2014/main" id="{7F7C574C-0F8F-4647-979B-0F04029985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2">
                <a:extLst>
                  <a:ext uri="{FF2B5EF4-FFF2-40B4-BE49-F238E27FC236}">
                    <a16:creationId xmlns:a16="http://schemas.microsoft.com/office/drawing/2014/main" id="{20B3FFA2-F839-4CD1-B1C9-6783EC3E82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3">
                <a:extLst>
                  <a:ext uri="{FF2B5EF4-FFF2-40B4-BE49-F238E27FC236}">
                    <a16:creationId xmlns:a16="http://schemas.microsoft.com/office/drawing/2014/main" id="{C0D0B64E-355B-4B02-ADB4-4186D0386E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4">
                <a:extLst>
                  <a:ext uri="{FF2B5EF4-FFF2-40B4-BE49-F238E27FC236}">
                    <a16:creationId xmlns:a16="http://schemas.microsoft.com/office/drawing/2014/main" id="{3898F8AF-2C0E-4415-95E7-53464EB40D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5">
                <a:extLst>
                  <a:ext uri="{FF2B5EF4-FFF2-40B4-BE49-F238E27FC236}">
                    <a16:creationId xmlns:a16="http://schemas.microsoft.com/office/drawing/2014/main" id="{77C11EB3-6110-4EF9-800D-E6FA07BB66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6">
                <a:extLst>
                  <a:ext uri="{FF2B5EF4-FFF2-40B4-BE49-F238E27FC236}">
                    <a16:creationId xmlns:a16="http://schemas.microsoft.com/office/drawing/2014/main" id="{CB075C99-3ADE-4154-B216-72CAEE4AF8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7">
                <a:extLst>
                  <a:ext uri="{FF2B5EF4-FFF2-40B4-BE49-F238E27FC236}">
                    <a16:creationId xmlns:a16="http://schemas.microsoft.com/office/drawing/2014/main" id="{44FAA147-8117-48EE-8BAF-E54333B0C3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8">
                <a:extLst>
                  <a:ext uri="{FF2B5EF4-FFF2-40B4-BE49-F238E27FC236}">
                    <a16:creationId xmlns:a16="http://schemas.microsoft.com/office/drawing/2014/main" id="{A29A1DB6-D342-4F28-90F6-06985FE4D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9">
                <a:extLst>
                  <a:ext uri="{FF2B5EF4-FFF2-40B4-BE49-F238E27FC236}">
                    <a16:creationId xmlns:a16="http://schemas.microsoft.com/office/drawing/2014/main" id="{055E93E2-068E-46A6-8598-E51F0EF864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0">
                <a:extLst>
                  <a:ext uri="{FF2B5EF4-FFF2-40B4-BE49-F238E27FC236}">
                    <a16:creationId xmlns:a16="http://schemas.microsoft.com/office/drawing/2014/main" id="{021FF43D-C20D-44E8-A061-7044319C80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1">
                <a:extLst>
                  <a:ext uri="{FF2B5EF4-FFF2-40B4-BE49-F238E27FC236}">
                    <a16:creationId xmlns:a16="http://schemas.microsoft.com/office/drawing/2014/main" id="{307DE76B-6A16-4955-968C-98B7A5E30A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2">
                <a:extLst>
                  <a:ext uri="{FF2B5EF4-FFF2-40B4-BE49-F238E27FC236}">
                    <a16:creationId xmlns:a16="http://schemas.microsoft.com/office/drawing/2014/main" id="{5C71DABE-323F-4A98-BB29-E0C225B955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3">
                <a:extLst>
                  <a:ext uri="{FF2B5EF4-FFF2-40B4-BE49-F238E27FC236}">
                    <a16:creationId xmlns:a16="http://schemas.microsoft.com/office/drawing/2014/main" id="{D69D5BC5-FD13-43C1-BE45-13C287FC86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4">
                <a:extLst>
                  <a:ext uri="{FF2B5EF4-FFF2-40B4-BE49-F238E27FC236}">
                    <a16:creationId xmlns:a16="http://schemas.microsoft.com/office/drawing/2014/main" id="{19C251AC-793F-453B-BDBD-2E9CD4793A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5">
                <a:extLst>
                  <a:ext uri="{FF2B5EF4-FFF2-40B4-BE49-F238E27FC236}">
                    <a16:creationId xmlns:a16="http://schemas.microsoft.com/office/drawing/2014/main" id="{F34098A5-DB75-47A3-8A5C-05D03894DB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6">
                <a:extLst>
                  <a:ext uri="{FF2B5EF4-FFF2-40B4-BE49-F238E27FC236}">
                    <a16:creationId xmlns:a16="http://schemas.microsoft.com/office/drawing/2014/main" id="{BB3B988E-6A30-46C8-B621-7869E9B9DB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7">
                <a:extLst>
                  <a:ext uri="{FF2B5EF4-FFF2-40B4-BE49-F238E27FC236}">
                    <a16:creationId xmlns:a16="http://schemas.microsoft.com/office/drawing/2014/main" id="{CBFF6BE1-C1E0-49AE-A546-B24EA27BA6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8">
                <a:extLst>
                  <a:ext uri="{FF2B5EF4-FFF2-40B4-BE49-F238E27FC236}">
                    <a16:creationId xmlns:a16="http://schemas.microsoft.com/office/drawing/2014/main" id="{6FDA69F8-286A-4AEC-B94A-BB74D8E1D8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9">
                <a:extLst>
                  <a:ext uri="{FF2B5EF4-FFF2-40B4-BE49-F238E27FC236}">
                    <a16:creationId xmlns:a16="http://schemas.microsoft.com/office/drawing/2014/main" id="{3F2F7049-8CFA-4461-8C4E-B0B4AE1B1E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0">
                <a:extLst>
                  <a:ext uri="{FF2B5EF4-FFF2-40B4-BE49-F238E27FC236}">
                    <a16:creationId xmlns:a16="http://schemas.microsoft.com/office/drawing/2014/main" id="{580C4195-085A-45EB-A78A-89442DBF09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1">
                <a:extLst>
                  <a:ext uri="{FF2B5EF4-FFF2-40B4-BE49-F238E27FC236}">
                    <a16:creationId xmlns:a16="http://schemas.microsoft.com/office/drawing/2014/main" id="{68690C99-A4AF-4761-A4A5-269D62F5D1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2">
                <a:extLst>
                  <a:ext uri="{FF2B5EF4-FFF2-40B4-BE49-F238E27FC236}">
                    <a16:creationId xmlns:a16="http://schemas.microsoft.com/office/drawing/2014/main" id="{5DB121CB-FE91-43AA-85B4-A2282C5315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3">
                <a:extLst>
                  <a:ext uri="{FF2B5EF4-FFF2-40B4-BE49-F238E27FC236}">
                    <a16:creationId xmlns:a16="http://schemas.microsoft.com/office/drawing/2014/main" id="{0E6ADB99-E053-47F7-A304-2D76EAE92C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4">
                <a:extLst>
                  <a:ext uri="{FF2B5EF4-FFF2-40B4-BE49-F238E27FC236}">
                    <a16:creationId xmlns:a16="http://schemas.microsoft.com/office/drawing/2014/main" id="{97A4DB06-1D77-440D-A613-BD3E5165B7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5">
                <a:extLst>
                  <a:ext uri="{FF2B5EF4-FFF2-40B4-BE49-F238E27FC236}">
                    <a16:creationId xmlns:a16="http://schemas.microsoft.com/office/drawing/2014/main" id="{D932F741-0D2C-4D19-9958-AFA009DBF2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6">
                <a:extLst>
                  <a:ext uri="{FF2B5EF4-FFF2-40B4-BE49-F238E27FC236}">
                    <a16:creationId xmlns:a16="http://schemas.microsoft.com/office/drawing/2014/main" id="{A939FA5E-C415-4028-B83C-596850AD51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7">
                <a:extLst>
                  <a:ext uri="{FF2B5EF4-FFF2-40B4-BE49-F238E27FC236}">
                    <a16:creationId xmlns:a16="http://schemas.microsoft.com/office/drawing/2014/main" id="{49D4BEBF-8B61-4B68-897C-7DCE7EC757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8">
                <a:extLst>
                  <a:ext uri="{FF2B5EF4-FFF2-40B4-BE49-F238E27FC236}">
                    <a16:creationId xmlns:a16="http://schemas.microsoft.com/office/drawing/2014/main" id="{42D93936-19F5-45AA-B8DD-29E8AE916D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9">
                <a:extLst>
                  <a:ext uri="{FF2B5EF4-FFF2-40B4-BE49-F238E27FC236}">
                    <a16:creationId xmlns:a16="http://schemas.microsoft.com/office/drawing/2014/main" id="{D16A4FB7-6391-497B-9DF3-90F59B72D4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200">
                <a:extLst>
                  <a:ext uri="{FF2B5EF4-FFF2-40B4-BE49-F238E27FC236}">
                    <a16:creationId xmlns:a16="http://schemas.microsoft.com/office/drawing/2014/main" id="{950E34C6-DA46-43B6-B138-25628A7D33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201">
                <a:extLst>
                  <a:ext uri="{FF2B5EF4-FFF2-40B4-BE49-F238E27FC236}">
                    <a16:creationId xmlns:a16="http://schemas.microsoft.com/office/drawing/2014/main" id="{4F8BEB46-1CA2-4ADB-8378-3B21ECFB91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202">
                <a:extLst>
                  <a:ext uri="{FF2B5EF4-FFF2-40B4-BE49-F238E27FC236}">
                    <a16:creationId xmlns:a16="http://schemas.microsoft.com/office/drawing/2014/main" id="{545C691C-DA7D-4158-A045-889B201FD2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3">
                <a:extLst>
                  <a:ext uri="{FF2B5EF4-FFF2-40B4-BE49-F238E27FC236}">
                    <a16:creationId xmlns:a16="http://schemas.microsoft.com/office/drawing/2014/main" id="{92159AFB-88D4-42F7-A197-93431BE290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4">
                <a:extLst>
                  <a:ext uri="{FF2B5EF4-FFF2-40B4-BE49-F238E27FC236}">
                    <a16:creationId xmlns:a16="http://schemas.microsoft.com/office/drawing/2014/main" id="{17FDFFF4-9A78-4274-B9D3-18F7406697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Freeform 206">
              <a:extLst>
                <a:ext uri="{FF2B5EF4-FFF2-40B4-BE49-F238E27FC236}">
                  <a16:creationId xmlns:a16="http://schemas.microsoft.com/office/drawing/2014/main" id="{CBD3A7C6-3D43-463F-8CC9-B4393C7DF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7">
              <a:extLst>
                <a:ext uri="{FF2B5EF4-FFF2-40B4-BE49-F238E27FC236}">
                  <a16:creationId xmlns:a16="http://schemas.microsoft.com/office/drawing/2014/main" id="{34AA5115-BBF5-46F9-A983-8E62352A8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8">
              <a:extLst>
                <a:ext uri="{FF2B5EF4-FFF2-40B4-BE49-F238E27FC236}">
                  <a16:creationId xmlns:a16="http://schemas.microsoft.com/office/drawing/2014/main" id="{A2CE4DD6-685D-44C2-A2C9-BFC492E64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9">
              <a:extLst>
                <a:ext uri="{FF2B5EF4-FFF2-40B4-BE49-F238E27FC236}">
                  <a16:creationId xmlns:a16="http://schemas.microsoft.com/office/drawing/2014/main" id="{4A95EE02-005A-405F-875C-B84A1D7D17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0">
              <a:extLst>
                <a:ext uri="{FF2B5EF4-FFF2-40B4-BE49-F238E27FC236}">
                  <a16:creationId xmlns:a16="http://schemas.microsoft.com/office/drawing/2014/main" id="{3846A422-5407-4A66-95A4-92B6A5123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1">
              <a:extLst>
                <a:ext uri="{FF2B5EF4-FFF2-40B4-BE49-F238E27FC236}">
                  <a16:creationId xmlns:a16="http://schemas.microsoft.com/office/drawing/2014/main" id="{DC511525-0F98-42A7-9FF0-6E61805F2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2">
              <a:extLst>
                <a:ext uri="{FF2B5EF4-FFF2-40B4-BE49-F238E27FC236}">
                  <a16:creationId xmlns:a16="http://schemas.microsoft.com/office/drawing/2014/main" id="{3F18498C-EBC0-437B-896D-770BAC517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3">
              <a:extLst>
                <a:ext uri="{FF2B5EF4-FFF2-40B4-BE49-F238E27FC236}">
                  <a16:creationId xmlns:a16="http://schemas.microsoft.com/office/drawing/2014/main" id="{FE6F15D9-83CC-4D1E-B1A6-B3CAE4421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4">
              <a:extLst>
                <a:ext uri="{FF2B5EF4-FFF2-40B4-BE49-F238E27FC236}">
                  <a16:creationId xmlns:a16="http://schemas.microsoft.com/office/drawing/2014/main" id="{803E852E-DCBF-4733-B4A1-15889A1C78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5">
              <a:extLst>
                <a:ext uri="{FF2B5EF4-FFF2-40B4-BE49-F238E27FC236}">
                  <a16:creationId xmlns:a16="http://schemas.microsoft.com/office/drawing/2014/main" id="{D32C5F97-291E-4BC3-B53C-D1F11398FA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6">
              <a:extLst>
                <a:ext uri="{FF2B5EF4-FFF2-40B4-BE49-F238E27FC236}">
                  <a16:creationId xmlns:a16="http://schemas.microsoft.com/office/drawing/2014/main" id="{513AA044-060F-40D1-AB39-F4F8E7FC65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7">
              <a:extLst>
                <a:ext uri="{FF2B5EF4-FFF2-40B4-BE49-F238E27FC236}">
                  <a16:creationId xmlns:a16="http://schemas.microsoft.com/office/drawing/2014/main" id="{763A3B62-78C3-4B2F-AC3A-4AC62B6EA7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8">
              <a:extLst>
                <a:ext uri="{FF2B5EF4-FFF2-40B4-BE49-F238E27FC236}">
                  <a16:creationId xmlns:a16="http://schemas.microsoft.com/office/drawing/2014/main" id="{DB6B4A5E-9BAD-48CB-AD10-5B981D73F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9">
              <a:extLst>
                <a:ext uri="{FF2B5EF4-FFF2-40B4-BE49-F238E27FC236}">
                  <a16:creationId xmlns:a16="http://schemas.microsoft.com/office/drawing/2014/main" id="{E38AF078-8967-4C90-86BC-6E07502BDD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0">
              <a:extLst>
                <a:ext uri="{FF2B5EF4-FFF2-40B4-BE49-F238E27FC236}">
                  <a16:creationId xmlns:a16="http://schemas.microsoft.com/office/drawing/2014/main" id="{B2B94BDB-D03B-4C2C-BB89-6619E2C6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1">
              <a:extLst>
                <a:ext uri="{FF2B5EF4-FFF2-40B4-BE49-F238E27FC236}">
                  <a16:creationId xmlns:a16="http://schemas.microsoft.com/office/drawing/2014/main" id="{A6E62D99-5360-47CC-8312-8BAD05026B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2">
              <a:extLst>
                <a:ext uri="{FF2B5EF4-FFF2-40B4-BE49-F238E27FC236}">
                  <a16:creationId xmlns:a16="http://schemas.microsoft.com/office/drawing/2014/main" id="{6818C475-06B1-4F9E-A825-AACE9EFBFB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3">
              <a:extLst>
                <a:ext uri="{FF2B5EF4-FFF2-40B4-BE49-F238E27FC236}">
                  <a16:creationId xmlns:a16="http://schemas.microsoft.com/office/drawing/2014/main" id="{E2E61C9A-3BD8-4425-9766-DE0F60F63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4">
              <a:extLst>
                <a:ext uri="{FF2B5EF4-FFF2-40B4-BE49-F238E27FC236}">
                  <a16:creationId xmlns:a16="http://schemas.microsoft.com/office/drawing/2014/main" id="{50FDFA27-5305-4926-B857-37776D8C15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5">
              <a:extLst>
                <a:ext uri="{FF2B5EF4-FFF2-40B4-BE49-F238E27FC236}">
                  <a16:creationId xmlns:a16="http://schemas.microsoft.com/office/drawing/2014/main" id="{AB71003A-BFE4-474C-81C6-3941883588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6">
              <a:extLst>
                <a:ext uri="{FF2B5EF4-FFF2-40B4-BE49-F238E27FC236}">
                  <a16:creationId xmlns:a16="http://schemas.microsoft.com/office/drawing/2014/main" id="{0E4D15D9-B44C-4865-9E89-CF38D3F2D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7">
              <a:extLst>
                <a:ext uri="{FF2B5EF4-FFF2-40B4-BE49-F238E27FC236}">
                  <a16:creationId xmlns:a16="http://schemas.microsoft.com/office/drawing/2014/main" id="{2CE6B4A8-BEC2-4C50-94D2-171079DA7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8">
              <a:extLst>
                <a:ext uri="{FF2B5EF4-FFF2-40B4-BE49-F238E27FC236}">
                  <a16:creationId xmlns:a16="http://schemas.microsoft.com/office/drawing/2014/main" id="{B710077C-3C15-4502-9AE0-845141DE12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9">
              <a:extLst>
                <a:ext uri="{FF2B5EF4-FFF2-40B4-BE49-F238E27FC236}">
                  <a16:creationId xmlns:a16="http://schemas.microsoft.com/office/drawing/2014/main" id="{F3B9FF01-9CE7-4FD6-BD62-804A3B60C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0">
              <a:extLst>
                <a:ext uri="{FF2B5EF4-FFF2-40B4-BE49-F238E27FC236}">
                  <a16:creationId xmlns:a16="http://schemas.microsoft.com/office/drawing/2014/main" id="{1FEE6811-DA95-40A0-8378-4C564CACB5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E83C5758-F256-4A79-9CEF-2623EDA931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EB5A66CC-934A-497E-BFBC-A840FFD32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3">
              <a:extLst>
                <a:ext uri="{FF2B5EF4-FFF2-40B4-BE49-F238E27FC236}">
                  <a16:creationId xmlns:a16="http://schemas.microsoft.com/office/drawing/2014/main" id="{E207F927-173D-4449-AFB4-6D27C91A82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4">
              <a:extLst>
                <a:ext uri="{FF2B5EF4-FFF2-40B4-BE49-F238E27FC236}">
                  <a16:creationId xmlns:a16="http://schemas.microsoft.com/office/drawing/2014/main" id="{96436624-6185-4C44-98FC-6DECC2F0C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5">
              <a:extLst>
                <a:ext uri="{FF2B5EF4-FFF2-40B4-BE49-F238E27FC236}">
                  <a16:creationId xmlns:a16="http://schemas.microsoft.com/office/drawing/2014/main" id="{9D8BC1BC-A6F6-48AD-82E8-70FB79148A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6">
              <a:extLst>
                <a:ext uri="{FF2B5EF4-FFF2-40B4-BE49-F238E27FC236}">
                  <a16:creationId xmlns:a16="http://schemas.microsoft.com/office/drawing/2014/main" id="{9882C973-2895-46B6-8F18-A8881E498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7">
              <a:extLst>
                <a:ext uri="{FF2B5EF4-FFF2-40B4-BE49-F238E27FC236}">
                  <a16:creationId xmlns:a16="http://schemas.microsoft.com/office/drawing/2014/main" id="{2B562899-3748-466A-809B-7D72E11F1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8">
              <a:extLst>
                <a:ext uri="{FF2B5EF4-FFF2-40B4-BE49-F238E27FC236}">
                  <a16:creationId xmlns:a16="http://schemas.microsoft.com/office/drawing/2014/main" id="{E50E981E-AAA2-4B40-B893-F41CD136B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9">
              <a:extLst>
                <a:ext uri="{FF2B5EF4-FFF2-40B4-BE49-F238E27FC236}">
                  <a16:creationId xmlns:a16="http://schemas.microsoft.com/office/drawing/2014/main" id="{FA3A18AD-EB72-4B79-AED5-E13B59EE5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0">
              <a:extLst>
                <a:ext uri="{FF2B5EF4-FFF2-40B4-BE49-F238E27FC236}">
                  <a16:creationId xmlns:a16="http://schemas.microsoft.com/office/drawing/2014/main" id="{5DBAE276-BBDA-412A-90F7-7F7FDBD89F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1">
              <a:extLst>
                <a:ext uri="{FF2B5EF4-FFF2-40B4-BE49-F238E27FC236}">
                  <a16:creationId xmlns:a16="http://schemas.microsoft.com/office/drawing/2014/main" id="{7B2857EF-468E-4451-99D6-0A11CA5FA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2">
              <a:extLst>
                <a:ext uri="{FF2B5EF4-FFF2-40B4-BE49-F238E27FC236}">
                  <a16:creationId xmlns:a16="http://schemas.microsoft.com/office/drawing/2014/main" id="{BDC49C2B-EB39-4A8D-9FF6-614F065F1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3">
              <a:extLst>
                <a:ext uri="{FF2B5EF4-FFF2-40B4-BE49-F238E27FC236}">
                  <a16:creationId xmlns:a16="http://schemas.microsoft.com/office/drawing/2014/main" id="{9461189C-065B-4AAA-9169-271FF2AAFF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4">
              <a:extLst>
                <a:ext uri="{FF2B5EF4-FFF2-40B4-BE49-F238E27FC236}">
                  <a16:creationId xmlns:a16="http://schemas.microsoft.com/office/drawing/2014/main" id="{767F5FC0-D8F1-4DA1-8947-E65C0DC35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5">
              <a:extLst>
                <a:ext uri="{FF2B5EF4-FFF2-40B4-BE49-F238E27FC236}">
                  <a16:creationId xmlns:a16="http://schemas.microsoft.com/office/drawing/2014/main" id="{6444361C-0BC7-49AB-A711-DE486E7E5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6">
              <a:extLst>
                <a:ext uri="{FF2B5EF4-FFF2-40B4-BE49-F238E27FC236}">
                  <a16:creationId xmlns:a16="http://schemas.microsoft.com/office/drawing/2014/main" id="{1C7C0CE9-AADE-4975-A289-37B93A9FB4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7">
              <a:extLst>
                <a:ext uri="{FF2B5EF4-FFF2-40B4-BE49-F238E27FC236}">
                  <a16:creationId xmlns:a16="http://schemas.microsoft.com/office/drawing/2014/main" id="{8D648133-C739-4373-B079-B4FE7A61B7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8">
              <a:extLst>
                <a:ext uri="{FF2B5EF4-FFF2-40B4-BE49-F238E27FC236}">
                  <a16:creationId xmlns:a16="http://schemas.microsoft.com/office/drawing/2014/main" id="{7C0B87F3-C37D-493C-869B-E6FADCD35C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9">
              <a:extLst>
                <a:ext uri="{FF2B5EF4-FFF2-40B4-BE49-F238E27FC236}">
                  <a16:creationId xmlns:a16="http://schemas.microsoft.com/office/drawing/2014/main" id="{2479E4B5-9A7A-4F08-ADA8-4C908FD90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0">
              <a:extLst>
                <a:ext uri="{FF2B5EF4-FFF2-40B4-BE49-F238E27FC236}">
                  <a16:creationId xmlns:a16="http://schemas.microsoft.com/office/drawing/2014/main" id="{98470080-97A3-4314-80ED-6165BE18C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1">
              <a:extLst>
                <a:ext uri="{FF2B5EF4-FFF2-40B4-BE49-F238E27FC236}">
                  <a16:creationId xmlns:a16="http://schemas.microsoft.com/office/drawing/2014/main" id="{385CF13C-EEAC-40DE-9A0E-4A8355CAD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2">
              <a:extLst>
                <a:ext uri="{FF2B5EF4-FFF2-40B4-BE49-F238E27FC236}">
                  <a16:creationId xmlns:a16="http://schemas.microsoft.com/office/drawing/2014/main" id="{BAD35660-FC84-4652-BE3B-78637C834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3">
              <a:extLst>
                <a:ext uri="{FF2B5EF4-FFF2-40B4-BE49-F238E27FC236}">
                  <a16:creationId xmlns:a16="http://schemas.microsoft.com/office/drawing/2014/main" id="{D070D632-5D7D-4560-ADF4-875A2E190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4">
              <a:extLst>
                <a:ext uri="{FF2B5EF4-FFF2-40B4-BE49-F238E27FC236}">
                  <a16:creationId xmlns:a16="http://schemas.microsoft.com/office/drawing/2014/main" id="{FCDE1641-5EE7-4DC3-B654-AEC08BC66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5">
              <a:extLst>
                <a:ext uri="{FF2B5EF4-FFF2-40B4-BE49-F238E27FC236}">
                  <a16:creationId xmlns:a16="http://schemas.microsoft.com/office/drawing/2014/main" id="{B63014E5-50BF-4A17-B596-DACC819410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6">
              <a:extLst>
                <a:ext uri="{FF2B5EF4-FFF2-40B4-BE49-F238E27FC236}">
                  <a16:creationId xmlns:a16="http://schemas.microsoft.com/office/drawing/2014/main" id="{8CB78659-31A1-4DC4-9B74-8BEB70A37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7">
              <a:extLst>
                <a:ext uri="{FF2B5EF4-FFF2-40B4-BE49-F238E27FC236}">
                  <a16:creationId xmlns:a16="http://schemas.microsoft.com/office/drawing/2014/main" id="{DE6056CB-EB3D-4A4C-8595-521946609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8">
              <a:extLst>
                <a:ext uri="{FF2B5EF4-FFF2-40B4-BE49-F238E27FC236}">
                  <a16:creationId xmlns:a16="http://schemas.microsoft.com/office/drawing/2014/main" id="{839E4FFD-FE49-4A4B-AD0C-465FC6221E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9">
              <a:extLst>
                <a:ext uri="{FF2B5EF4-FFF2-40B4-BE49-F238E27FC236}">
                  <a16:creationId xmlns:a16="http://schemas.microsoft.com/office/drawing/2014/main" id="{E622543E-2202-461B-AB37-2A8659D24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0">
              <a:extLst>
                <a:ext uri="{FF2B5EF4-FFF2-40B4-BE49-F238E27FC236}">
                  <a16:creationId xmlns:a16="http://schemas.microsoft.com/office/drawing/2014/main" id="{1E063090-BA09-438A-BF0C-F38739AA46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1">
              <a:extLst>
                <a:ext uri="{FF2B5EF4-FFF2-40B4-BE49-F238E27FC236}">
                  <a16:creationId xmlns:a16="http://schemas.microsoft.com/office/drawing/2014/main" id="{F209C284-D92F-442E-8E47-564A26134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2">
              <a:extLst>
                <a:ext uri="{FF2B5EF4-FFF2-40B4-BE49-F238E27FC236}">
                  <a16:creationId xmlns:a16="http://schemas.microsoft.com/office/drawing/2014/main" id="{CF00D262-5892-48A0-A8D1-93DDA1F25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3">
              <a:extLst>
                <a:ext uri="{FF2B5EF4-FFF2-40B4-BE49-F238E27FC236}">
                  <a16:creationId xmlns:a16="http://schemas.microsoft.com/office/drawing/2014/main" id="{765967C4-52B6-44EF-8B92-918570B3F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4">
              <a:extLst>
                <a:ext uri="{FF2B5EF4-FFF2-40B4-BE49-F238E27FC236}">
                  <a16:creationId xmlns:a16="http://schemas.microsoft.com/office/drawing/2014/main" id="{114BB4E8-BCF2-4B7C-80C4-D5092F9D6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5">
              <a:extLst>
                <a:ext uri="{FF2B5EF4-FFF2-40B4-BE49-F238E27FC236}">
                  <a16:creationId xmlns:a16="http://schemas.microsoft.com/office/drawing/2014/main" id="{0BA26265-9B49-45AA-9EA9-4789EA0A55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6">
              <a:extLst>
                <a:ext uri="{FF2B5EF4-FFF2-40B4-BE49-F238E27FC236}">
                  <a16:creationId xmlns:a16="http://schemas.microsoft.com/office/drawing/2014/main" id="{25326713-DF57-4B40-B419-44F67565F4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7">
              <a:extLst>
                <a:ext uri="{FF2B5EF4-FFF2-40B4-BE49-F238E27FC236}">
                  <a16:creationId xmlns:a16="http://schemas.microsoft.com/office/drawing/2014/main" id="{D8DDE92D-E723-4A6E-8E7C-8889D2C352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8">
              <a:extLst>
                <a:ext uri="{FF2B5EF4-FFF2-40B4-BE49-F238E27FC236}">
                  <a16:creationId xmlns:a16="http://schemas.microsoft.com/office/drawing/2014/main" id="{49800871-98C2-414C-8AAC-BABC2F472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9">
              <a:extLst>
                <a:ext uri="{FF2B5EF4-FFF2-40B4-BE49-F238E27FC236}">
                  <a16:creationId xmlns:a16="http://schemas.microsoft.com/office/drawing/2014/main" id="{A57B3AA9-A483-470B-85E7-95B2653C8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0">
              <a:extLst>
                <a:ext uri="{FF2B5EF4-FFF2-40B4-BE49-F238E27FC236}">
                  <a16:creationId xmlns:a16="http://schemas.microsoft.com/office/drawing/2014/main" id="{5BCAC3E1-07B3-4D94-9D2A-75795D87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1">
              <a:extLst>
                <a:ext uri="{FF2B5EF4-FFF2-40B4-BE49-F238E27FC236}">
                  <a16:creationId xmlns:a16="http://schemas.microsoft.com/office/drawing/2014/main" id="{C65FB520-5BF6-45DC-85BD-5E4C45BDB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2">
              <a:extLst>
                <a:ext uri="{FF2B5EF4-FFF2-40B4-BE49-F238E27FC236}">
                  <a16:creationId xmlns:a16="http://schemas.microsoft.com/office/drawing/2014/main" id="{F559AF78-B05D-422A-9A2D-6956875D85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3">
              <a:extLst>
                <a:ext uri="{FF2B5EF4-FFF2-40B4-BE49-F238E27FC236}">
                  <a16:creationId xmlns:a16="http://schemas.microsoft.com/office/drawing/2014/main" id="{D5528D5D-2D04-4ED0-BDBC-6904EAE7F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4">
              <a:extLst>
                <a:ext uri="{FF2B5EF4-FFF2-40B4-BE49-F238E27FC236}">
                  <a16:creationId xmlns:a16="http://schemas.microsoft.com/office/drawing/2014/main" id="{866F2988-1E68-4026-B68F-5DD2FC516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5">
              <a:extLst>
                <a:ext uri="{FF2B5EF4-FFF2-40B4-BE49-F238E27FC236}">
                  <a16:creationId xmlns:a16="http://schemas.microsoft.com/office/drawing/2014/main" id="{9B63802C-506E-4566-BD56-45E2C4107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6">
              <a:extLst>
                <a:ext uri="{FF2B5EF4-FFF2-40B4-BE49-F238E27FC236}">
                  <a16:creationId xmlns:a16="http://schemas.microsoft.com/office/drawing/2014/main" id="{FDFA0324-A192-4A74-9500-E644ADB95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7">
              <a:extLst>
                <a:ext uri="{FF2B5EF4-FFF2-40B4-BE49-F238E27FC236}">
                  <a16:creationId xmlns:a16="http://schemas.microsoft.com/office/drawing/2014/main" id="{6220FE7C-6E33-4EBE-BE58-F4FB95D31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8">
              <a:extLst>
                <a:ext uri="{FF2B5EF4-FFF2-40B4-BE49-F238E27FC236}">
                  <a16:creationId xmlns:a16="http://schemas.microsoft.com/office/drawing/2014/main" id="{1624E323-A497-4634-A9E5-801BE7213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9">
              <a:extLst>
                <a:ext uri="{FF2B5EF4-FFF2-40B4-BE49-F238E27FC236}">
                  <a16:creationId xmlns:a16="http://schemas.microsoft.com/office/drawing/2014/main" id="{B4CED15A-6C89-4F28-AA60-2929F5AD2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0">
              <a:extLst>
                <a:ext uri="{FF2B5EF4-FFF2-40B4-BE49-F238E27FC236}">
                  <a16:creationId xmlns:a16="http://schemas.microsoft.com/office/drawing/2014/main" id="{629AC511-CCC5-4E0C-90C4-8EE8E4DEE9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1">
              <a:extLst>
                <a:ext uri="{FF2B5EF4-FFF2-40B4-BE49-F238E27FC236}">
                  <a16:creationId xmlns:a16="http://schemas.microsoft.com/office/drawing/2014/main" id="{9086F0B8-2E10-4629-807C-92B576E23B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2">
              <a:extLst>
                <a:ext uri="{FF2B5EF4-FFF2-40B4-BE49-F238E27FC236}">
                  <a16:creationId xmlns:a16="http://schemas.microsoft.com/office/drawing/2014/main" id="{3EEF24AA-8FB2-4D91-BBE7-92AB112947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3">
              <a:extLst>
                <a:ext uri="{FF2B5EF4-FFF2-40B4-BE49-F238E27FC236}">
                  <a16:creationId xmlns:a16="http://schemas.microsoft.com/office/drawing/2014/main" id="{A890520C-530A-49A3-8179-BEFDDDBEA8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4">
              <a:extLst>
                <a:ext uri="{FF2B5EF4-FFF2-40B4-BE49-F238E27FC236}">
                  <a16:creationId xmlns:a16="http://schemas.microsoft.com/office/drawing/2014/main" id="{C2B8673A-5DCF-4EC8-916C-2D0EDF155C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5">
              <a:extLst>
                <a:ext uri="{FF2B5EF4-FFF2-40B4-BE49-F238E27FC236}">
                  <a16:creationId xmlns:a16="http://schemas.microsoft.com/office/drawing/2014/main" id="{40B2520B-58A0-42BE-A20C-D32E40E7D8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6">
              <a:extLst>
                <a:ext uri="{FF2B5EF4-FFF2-40B4-BE49-F238E27FC236}">
                  <a16:creationId xmlns:a16="http://schemas.microsoft.com/office/drawing/2014/main" id="{084853AE-C4E0-4B02-9DB4-6A6667379B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7">
              <a:extLst>
                <a:ext uri="{FF2B5EF4-FFF2-40B4-BE49-F238E27FC236}">
                  <a16:creationId xmlns:a16="http://schemas.microsoft.com/office/drawing/2014/main" id="{5B1F2EAE-B76F-4AB3-BE01-970B5E59D6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8">
              <a:extLst>
                <a:ext uri="{FF2B5EF4-FFF2-40B4-BE49-F238E27FC236}">
                  <a16:creationId xmlns:a16="http://schemas.microsoft.com/office/drawing/2014/main" id="{5089F2AC-50E0-4D8C-B574-0283BFA83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9">
              <a:extLst>
                <a:ext uri="{FF2B5EF4-FFF2-40B4-BE49-F238E27FC236}">
                  <a16:creationId xmlns:a16="http://schemas.microsoft.com/office/drawing/2014/main" id="{1D8F55EA-7044-4AC0-BADD-AC2E7ED96A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0">
              <a:extLst>
                <a:ext uri="{FF2B5EF4-FFF2-40B4-BE49-F238E27FC236}">
                  <a16:creationId xmlns:a16="http://schemas.microsoft.com/office/drawing/2014/main" id="{15007F3A-6823-427A-9938-AB64F01F8F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1">
              <a:extLst>
                <a:ext uri="{FF2B5EF4-FFF2-40B4-BE49-F238E27FC236}">
                  <a16:creationId xmlns:a16="http://schemas.microsoft.com/office/drawing/2014/main" id="{A89313EF-A6C8-4F7E-A7B7-21C96D0ECE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2">
              <a:extLst>
                <a:ext uri="{FF2B5EF4-FFF2-40B4-BE49-F238E27FC236}">
                  <a16:creationId xmlns:a16="http://schemas.microsoft.com/office/drawing/2014/main" id="{A41A95BF-E289-41F2-8800-13444C3352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3">
              <a:extLst>
                <a:ext uri="{FF2B5EF4-FFF2-40B4-BE49-F238E27FC236}">
                  <a16:creationId xmlns:a16="http://schemas.microsoft.com/office/drawing/2014/main" id="{8C1D7ED8-9071-4737-BE81-8B293EC047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4">
              <a:extLst>
                <a:ext uri="{FF2B5EF4-FFF2-40B4-BE49-F238E27FC236}">
                  <a16:creationId xmlns:a16="http://schemas.microsoft.com/office/drawing/2014/main" id="{B46DA0E9-0A1D-4AA8-9F36-B1AB1F6FB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5">
              <a:extLst>
                <a:ext uri="{FF2B5EF4-FFF2-40B4-BE49-F238E27FC236}">
                  <a16:creationId xmlns:a16="http://schemas.microsoft.com/office/drawing/2014/main" id="{EF2E4AF4-EDA9-4B46-ACF4-4A93E5B6D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6">
              <a:extLst>
                <a:ext uri="{FF2B5EF4-FFF2-40B4-BE49-F238E27FC236}">
                  <a16:creationId xmlns:a16="http://schemas.microsoft.com/office/drawing/2014/main" id="{94353219-86D5-4B7B-8375-306DA6D37B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7">
              <a:extLst>
                <a:ext uri="{FF2B5EF4-FFF2-40B4-BE49-F238E27FC236}">
                  <a16:creationId xmlns:a16="http://schemas.microsoft.com/office/drawing/2014/main" id="{5EC00FEF-A574-4C5E-92A1-3B158A0EC8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8">
              <a:extLst>
                <a:ext uri="{FF2B5EF4-FFF2-40B4-BE49-F238E27FC236}">
                  <a16:creationId xmlns:a16="http://schemas.microsoft.com/office/drawing/2014/main" id="{A1B6E9D0-503C-429D-A5E4-B620A80400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9">
              <a:extLst>
                <a:ext uri="{FF2B5EF4-FFF2-40B4-BE49-F238E27FC236}">
                  <a16:creationId xmlns:a16="http://schemas.microsoft.com/office/drawing/2014/main" id="{1D540173-D065-4789-AC1E-14343ED124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300">
              <a:extLst>
                <a:ext uri="{FF2B5EF4-FFF2-40B4-BE49-F238E27FC236}">
                  <a16:creationId xmlns:a16="http://schemas.microsoft.com/office/drawing/2014/main" id="{9D346E2A-4149-42B0-8CDA-B33F3B383A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01">
              <a:extLst>
                <a:ext uri="{FF2B5EF4-FFF2-40B4-BE49-F238E27FC236}">
                  <a16:creationId xmlns:a16="http://schemas.microsoft.com/office/drawing/2014/main" id="{2E1A7215-06F9-4B18-ACCB-439C302C9C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02">
              <a:extLst>
                <a:ext uri="{FF2B5EF4-FFF2-40B4-BE49-F238E27FC236}">
                  <a16:creationId xmlns:a16="http://schemas.microsoft.com/office/drawing/2014/main" id="{4BB3A368-8085-4850-B0CB-D982F2E3C2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3">
              <a:extLst>
                <a:ext uri="{FF2B5EF4-FFF2-40B4-BE49-F238E27FC236}">
                  <a16:creationId xmlns:a16="http://schemas.microsoft.com/office/drawing/2014/main" id="{29FDFC04-941C-450F-9F06-6D8C478447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4">
              <a:extLst>
                <a:ext uri="{FF2B5EF4-FFF2-40B4-BE49-F238E27FC236}">
                  <a16:creationId xmlns:a16="http://schemas.microsoft.com/office/drawing/2014/main" id="{8D6E0895-05F6-4169-BC9A-9646446A71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5">
              <a:extLst>
                <a:ext uri="{FF2B5EF4-FFF2-40B4-BE49-F238E27FC236}">
                  <a16:creationId xmlns:a16="http://schemas.microsoft.com/office/drawing/2014/main" id="{2ED60A74-B5D3-4D86-BFB7-E9337B58F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gradFill>
          <a:gsLst>
            <a:gs pos="0">
              <a:srgbClr val="5B823E"/>
            </a:gs>
            <a:gs pos="100000">
              <a:srgbClr val="2E452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logo-04">
            <a:extLst>
              <a:ext uri="{FF2B5EF4-FFF2-40B4-BE49-F238E27FC236}">
                <a16:creationId xmlns:a16="http://schemas.microsoft.com/office/drawing/2014/main" id="{C9DA92E4-7A88-4A50-9329-629347F86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2.xml"/><Relationship Id="rId7" Type="http://schemas.microsoft.com/office/2007/relationships/hdphoto" Target="../media/hdphoto3.wdp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77.xml"/><Relationship Id="rId7" Type="http://schemas.openxmlformats.org/officeDocument/2006/relationships/image" Target="../media/image20.svg"/><Relationship Id="rId12" Type="http://schemas.openxmlformats.org/officeDocument/2006/relationships/image" Target="../media/image12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9.png"/><Relationship Id="rId11" Type="http://schemas.openxmlformats.org/officeDocument/2006/relationships/image" Target="../media/image26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78.xml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31.svg"/><Relationship Id="rId11" Type="http://schemas.openxmlformats.org/officeDocument/2006/relationships/image" Target="../media/image12.png"/><Relationship Id="rId5" Type="http://schemas.openxmlformats.org/officeDocument/2006/relationships/image" Target="../media/image30.png"/><Relationship Id="rId10" Type="http://schemas.openxmlformats.org/officeDocument/2006/relationships/image" Target="../media/image22.svg"/><Relationship Id="rId4" Type="http://schemas.openxmlformats.org/officeDocument/2006/relationships/image" Target="../media/image29.sv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22.svg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2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2.xml"/><Relationship Id="rId7" Type="http://schemas.openxmlformats.org/officeDocument/2006/relationships/image" Target="../media/image2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4896"/>
            </a:gs>
            <a:gs pos="100000">
              <a:srgbClr val="10204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40A26C-EABA-4FE2-BC68-026A95EE91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45" b="209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BCCFB6E-648D-47DE-A2B9-AF50C77DB8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9000">
                <a:srgbClr val="2E4523">
                  <a:alpha val="97000"/>
                </a:srgbClr>
              </a:gs>
              <a:gs pos="0">
                <a:srgbClr val="3C592D">
                  <a:alpha val="0"/>
                </a:srgbClr>
              </a:gs>
              <a:gs pos="46000">
                <a:srgbClr val="2E4523">
                  <a:alpha val="97000"/>
                </a:srgbClr>
              </a:gs>
              <a:gs pos="35000">
                <a:srgbClr val="2E4523">
                  <a:alpha val="90000"/>
                </a:srgb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1FE099B-DAF1-4B22-838A-0430D3E5DE2A}"/>
              </a:ext>
            </a:extLst>
          </p:cNvPr>
          <p:cNvSpPr/>
          <p:nvPr/>
        </p:nvSpPr>
        <p:spPr>
          <a:xfrm>
            <a:off x="9309373" y="0"/>
            <a:ext cx="1815554" cy="3759200"/>
          </a:xfrm>
          <a:prstGeom prst="parallelogram">
            <a:avLst>
              <a:gd name="adj" fmla="val 46669"/>
            </a:avLst>
          </a:prstGeom>
          <a:gradFill flip="none" rotWithShape="1">
            <a:gsLst>
              <a:gs pos="0">
                <a:srgbClr val="5B823E">
                  <a:alpha val="0"/>
                </a:srgbClr>
              </a:gs>
              <a:gs pos="100000">
                <a:schemeClr val="bg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4D5DF141-B7FB-465C-B18B-5689C7561810}"/>
              </a:ext>
            </a:extLst>
          </p:cNvPr>
          <p:cNvSpPr/>
          <p:nvPr/>
        </p:nvSpPr>
        <p:spPr>
          <a:xfrm>
            <a:off x="9445614" y="0"/>
            <a:ext cx="835853" cy="1364343"/>
          </a:xfrm>
          <a:prstGeom prst="parallelogram">
            <a:avLst>
              <a:gd name="adj" fmla="val 37755"/>
            </a:avLst>
          </a:prstGeom>
          <a:gradFill flip="none" rotWithShape="1">
            <a:gsLst>
              <a:gs pos="0">
                <a:srgbClr val="5B823E">
                  <a:alpha val="0"/>
                </a:srgbClr>
              </a:gs>
              <a:gs pos="100000">
                <a:schemeClr val="bg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492" y="2835418"/>
            <a:ext cx="9478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周年校庆模板</a:t>
            </a:r>
          </a:p>
        </p:txBody>
      </p:sp>
      <p:sp>
        <p:nvSpPr>
          <p:cNvPr id="12" name="矩形 11"/>
          <p:cNvSpPr/>
          <p:nvPr/>
        </p:nvSpPr>
        <p:spPr>
          <a:xfrm>
            <a:off x="1107768" y="3944813"/>
            <a:ext cx="90620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NANJING UNIVERSITY 120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ANNIVERSARY TEMPLATE</a:t>
            </a:r>
          </a:p>
        </p:txBody>
      </p: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9" y="127128"/>
            <a:ext cx="2203926" cy="1236852"/>
          </a:xfrm>
          <a:prstGeom prst="rect">
            <a:avLst/>
          </a:prstGeom>
        </p:spPr>
      </p:pic>
      <p:pic>
        <p:nvPicPr>
          <p:cNvPr id="21" name="图片 20" descr="G:\2021\校庆\PPT\logo-09.pnglogo-09">
            <a:extLst>
              <a:ext uri="{FF2B5EF4-FFF2-40B4-BE49-F238E27FC236}">
                <a16:creationId xmlns:a16="http://schemas.microsoft.com/office/drawing/2014/main" id="{759DEB1D-0FB0-4AD0-8862-8E34E337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731975" y="4390531"/>
            <a:ext cx="3094176" cy="284969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104345D-967F-4FC1-885E-2FAFE4AABC7E}"/>
              </a:ext>
            </a:extLst>
          </p:cNvPr>
          <p:cNvGrpSpPr/>
          <p:nvPr/>
        </p:nvGrpSpPr>
        <p:grpSpPr>
          <a:xfrm>
            <a:off x="279475" y="1554718"/>
            <a:ext cx="8585125" cy="1631216"/>
            <a:chOff x="165175" y="1554718"/>
            <a:chExt cx="8585125" cy="1631216"/>
          </a:xfrm>
        </p:grpSpPr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79DBB2FA-66B8-4071-A871-A8C2401044DE}"/>
                </a:ext>
              </a:extLst>
            </p:cNvPr>
            <p:cNvSpPr txBox="1"/>
            <p:nvPr/>
          </p:nvSpPr>
          <p:spPr>
            <a:xfrm>
              <a:off x="165175" y="1554718"/>
              <a:ext cx="858512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0" b="1" dirty="0">
                  <a:gradFill flip="none" rotWithShape="1">
                    <a:gsLst>
                      <a:gs pos="1900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1902    2022</a:t>
              </a:r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D3960ED5-A151-41DC-86E5-61F8B59A4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4979" y="2207231"/>
              <a:ext cx="1637997" cy="466518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14DBAA8-5D1E-4637-A59E-D62F7CABA1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C592D">
                  <a:alpha val="0"/>
                </a:srgbClr>
              </a:gs>
              <a:gs pos="74000">
                <a:srgbClr val="3C592D"/>
              </a:gs>
              <a:gs pos="35000">
                <a:srgbClr val="5B823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2D841-2488-4B6A-A485-5E37C77D3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3" r="29052" b="25630"/>
          <a:stretch/>
        </p:blipFill>
        <p:spPr>
          <a:xfrm>
            <a:off x="5990589" y="3629"/>
            <a:ext cx="6201411" cy="685437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4AAC61F-552E-49EE-A85D-09BB78D5FE66}"/>
              </a:ext>
            </a:extLst>
          </p:cNvPr>
          <p:cNvGrpSpPr/>
          <p:nvPr/>
        </p:nvGrpSpPr>
        <p:grpSpPr>
          <a:xfrm>
            <a:off x="747714" y="1829843"/>
            <a:ext cx="4491943" cy="3517628"/>
            <a:chOff x="747714" y="1648868"/>
            <a:chExt cx="4491943" cy="351762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4A44AF3-535C-44EC-8841-F4C580C694EB}"/>
                </a:ext>
              </a:extLst>
            </p:cNvPr>
            <p:cNvGrpSpPr/>
            <p:nvPr/>
          </p:nvGrpSpPr>
          <p:grpSpPr>
            <a:xfrm>
              <a:off x="747714" y="1983922"/>
              <a:ext cx="3526743" cy="1077560"/>
              <a:chOff x="1887176" y="1780605"/>
              <a:chExt cx="2665493" cy="1077560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BABAF78-4604-48EA-8A55-08FD16C098D6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54B13-7FAA-43F4-B654-7F742DFD5A23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E9308FB-4745-40B6-A633-DBE428BCEF53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787491" y="1648868"/>
              <a:ext cx="4452166" cy="0"/>
            </a:xfrm>
            <a:prstGeom prst="line">
              <a:avLst/>
            </a:prstGeom>
            <a:ln w="12700">
              <a:solidFill>
                <a:srgbClr val="5B82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D394DB3-C772-45E9-9A2C-FA0487CBD79A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787491" y="3395753"/>
              <a:ext cx="4452166" cy="0"/>
            </a:xfrm>
            <a:prstGeom prst="line">
              <a:avLst/>
            </a:prstGeom>
            <a:ln w="12700">
              <a:solidFill>
                <a:srgbClr val="5B82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36C5709-25A1-4F86-B1CD-0B35711B2844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787491" y="5166496"/>
              <a:ext cx="4452166" cy="0"/>
            </a:xfrm>
            <a:prstGeom prst="line">
              <a:avLst/>
            </a:prstGeom>
            <a:ln w="12700">
              <a:solidFill>
                <a:srgbClr val="5B82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B3EEFEF-3A12-4178-B427-376D07DD3B7C}"/>
                </a:ext>
              </a:extLst>
            </p:cNvPr>
            <p:cNvGrpSpPr/>
            <p:nvPr/>
          </p:nvGrpSpPr>
          <p:grpSpPr>
            <a:xfrm>
              <a:off x="747714" y="3754665"/>
              <a:ext cx="3526743" cy="1077560"/>
              <a:chOff x="1887176" y="1780605"/>
              <a:chExt cx="2665493" cy="107756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34ECC86-19E0-4D0C-BA4E-9BAD3D73A642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DD3915-C4B3-4BFA-BE26-FCB9FD0F510D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1E4DEF9-24DA-4F1A-A3BE-6E93F70E0DD0}"/>
              </a:ext>
            </a:extLst>
          </p:cNvPr>
          <p:cNvGrpSpPr/>
          <p:nvPr/>
        </p:nvGrpSpPr>
        <p:grpSpPr>
          <a:xfrm>
            <a:off x="5990588" y="1872342"/>
            <a:ext cx="4996725" cy="1426029"/>
            <a:chOff x="5990588" y="1872342"/>
            <a:chExt cx="4996725" cy="142602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554BA3F-BEA1-4F85-8A63-09E6AA129E88}"/>
                </a:ext>
              </a:extLst>
            </p:cNvPr>
            <p:cNvSpPr/>
            <p:nvPr/>
          </p:nvSpPr>
          <p:spPr>
            <a:xfrm>
              <a:off x="5990588" y="1872342"/>
              <a:ext cx="4996725" cy="1426029"/>
            </a:xfrm>
            <a:prstGeom prst="rect">
              <a:avLst/>
            </a:prstGeom>
            <a:gradFill flip="none" rotWithShape="1">
              <a:gsLst>
                <a:gs pos="0">
                  <a:srgbClr val="3C592D">
                    <a:alpha val="0"/>
                  </a:srgbClr>
                </a:gs>
                <a:gs pos="56000">
                  <a:srgbClr val="5B823E">
                    <a:alpha val="90000"/>
                  </a:srgbClr>
                </a:gs>
                <a:gs pos="100000">
                  <a:srgbClr val="5B823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6F9D4EE-FDD0-4DE9-8ED9-DE4536A6FD79}"/>
                </a:ext>
              </a:extLst>
            </p:cNvPr>
            <p:cNvGrpSpPr/>
            <p:nvPr/>
          </p:nvGrpSpPr>
          <p:grpSpPr>
            <a:xfrm>
              <a:off x="6315618" y="2231413"/>
              <a:ext cx="3695562" cy="707886"/>
              <a:chOff x="5198018" y="2545087"/>
              <a:chExt cx="3695562" cy="707886"/>
            </a:xfrm>
          </p:grpSpPr>
          <p:sp>
            <p:nvSpPr>
              <p:cNvPr id="28" name="Rectangle 68">
                <a:extLst>
                  <a:ext uri="{FF2B5EF4-FFF2-40B4-BE49-F238E27FC236}">
                    <a16:creationId xmlns:a16="http://schemas.microsoft.com/office/drawing/2014/main" id="{5FE14467-837D-4AC5-803A-2D17DDFD1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018" y="2545087"/>
                <a:ext cx="755335" cy="707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:r>
                  <a:rPr lang="en-US" sz="4000" b="1" kern="2000" dirty="0">
                    <a:solidFill>
                      <a:schemeClr val="bg1"/>
                    </a:solidFill>
                    <a:latin typeface="+mj-lt"/>
                    <a:sym typeface="Bebas Neue" charset="0"/>
                  </a:rPr>
                  <a:t>01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9211A8E-7D91-4E78-8BD7-9ACECDC29EEA}"/>
                  </a:ext>
                </a:extLst>
              </p:cNvPr>
              <p:cNvSpPr/>
              <p:nvPr/>
            </p:nvSpPr>
            <p:spPr>
              <a:xfrm>
                <a:off x="6223085" y="2637517"/>
                <a:ext cx="2670495" cy="497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C1AE0E3E-AD05-441A-9D48-227826092A43}"/>
                  </a:ext>
                </a:extLst>
              </p:cNvPr>
              <p:cNvSpPr/>
              <p:nvPr/>
            </p:nvSpPr>
            <p:spPr>
              <a:xfrm>
                <a:off x="5976938" y="2716212"/>
                <a:ext cx="169862" cy="382588"/>
              </a:xfrm>
              <a:custGeom>
                <a:avLst/>
                <a:gdLst>
                  <a:gd name="connsiteX0" fmla="*/ 0 w 241300"/>
                  <a:gd name="connsiteY0" fmla="*/ 0 h 241300"/>
                  <a:gd name="connsiteX1" fmla="*/ 241300 w 241300"/>
                  <a:gd name="connsiteY1" fmla="*/ 241300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1300" h="241300">
                    <a:moveTo>
                      <a:pt x="0" y="0"/>
                    </a:moveTo>
                    <a:lnTo>
                      <a:pt x="241300" y="2413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8A1596-8CEC-4BF7-864D-4163AECFA07D}"/>
              </a:ext>
            </a:extLst>
          </p:cNvPr>
          <p:cNvGrpSpPr/>
          <p:nvPr/>
        </p:nvGrpSpPr>
        <p:grpSpPr>
          <a:xfrm>
            <a:off x="5990588" y="3947885"/>
            <a:ext cx="4996725" cy="1426029"/>
            <a:chOff x="5990588" y="3947885"/>
            <a:chExt cx="4996725" cy="14260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416E917-A1B9-4DE8-9E36-DE7E471EC311}"/>
                </a:ext>
              </a:extLst>
            </p:cNvPr>
            <p:cNvSpPr/>
            <p:nvPr/>
          </p:nvSpPr>
          <p:spPr>
            <a:xfrm>
              <a:off x="5990588" y="3947885"/>
              <a:ext cx="4996725" cy="1426029"/>
            </a:xfrm>
            <a:prstGeom prst="rect">
              <a:avLst/>
            </a:prstGeom>
            <a:gradFill flip="none" rotWithShape="1">
              <a:gsLst>
                <a:gs pos="0">
                  <a:srgbClr val="3C592D">
                    <a:alpha val="0"/>
                  </a:srgbClr>
                </a:gs>
                <a:gs pos="56000">
                  <a:srgbClr val="5B823E">
                    <a:alpha val="90000"/>
                  </a:srgbClr>
                </a:gs>
                <a:gs pos="100000">
                  <a:srgbClr val="5B823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3522021-C3A6-4246-A1E0-ABE48DF06E86}"/>
                </a:ext>
              </a:extLst>
            </p:cNvPr>
            <p:cNvGrpSpPr/>
            <p:nvPr/>
          </p:nvGrpSpPr>
          <p:grpSpPr>
            <a:xfrm>
              <a:off x="6315618" y="4306956"/>
              <a:ext cx="3695562" cy="707886"/>
              <a:chOff x="5198018" y="2545087"/>
              <a:chExt cx="3695562" cy="707886"/>
            </a:xfrm>
          </p:grpSpPr>
          <p:sp>
            <p:nvSpPr>
              <p:cNvPr id="32" name="Rectangle 68">
                <a:extLst>
                  <a:ext uri="{FF2B5EF4-FFF2-40B4-BE49-F238E27FC236}">
                    <a16:creationId xmlns:a16="http://schemas.microsoft.com/office/drawing/2014/main" id="{C1763E0D-A283-4155-BF48-9F3C4671C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018" y="2545087"/>
                <a:ext cx="755335" cy="707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:r>
                  <a:rPr lang="en-US" sz="4000" b="1" kern="2000" dirty="0">
                    <a:solidFill>
                      <a:schemeClr val="bg1"/>
                    </a:solidFill>
                    <a:latin typeface="+mj-lt"/>
                    <a:sym typeface="Bebas Neue" charset="0"/>
                  </a:rPr>
                  <a:t>02</a:t>
                </a: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2DDEB5-C76B-40BD-A625-F918691BE0C0}"/>
                  </a:ext>
                </a:extLst>
              </p:cNvPr>
              <p:cNvSpPr/>
              <p:nvPr/>
            </p:nvSpPr>
            <p:spPr>
              <a:xfrm>
                <a:off x="6223085" y="2637517"/>
                <a:ext cx="2670495" cy="497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73C69E01-8A97-406A-97F5-02EBF8290931}"/>
                  </a:ext>
                </a:extLst>
              </p:cNvPr>
              <p:cNvSpPr/>
              <p:nvPr/>
            </p:nvSpPr>
            <p:spPr>
              <a:xfrm>
                <a:off x="5976938" y="2716212"/>
                <a:ext cx="169862" cy="382588"/>
              </a:xfrm>
              <a:custGeom>
                <a:avLst/>
                <a:gdLst>
                  <a:gd name="connsiteX0" fmla="*/ 0 w 241300"/>
                  <a:gd name="connsiteY0" fmla="*/ 0 h 241300"/>
                  <a:gd name="connsiteX1" fmla="*/ 241300 w 241300"/>
                  <a:gd name="connsiteY1" fmla="*/ 241300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1300" h="241300">
                    <a:moveTo>
                      <a:pt x="0" y="0"/>
                    </a:moveTo>
                    <a:lnTo>
                      <a:pt x="241300" y="2413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6" name="图片 35" descr="logo-04">
            <a:extLst>
              <a:ext uri="{FF2B5EF4-FFF2-40B4-BE49-F238E27FC236}">
                <a16:creationId xmlns:a16="http://schemas.microsoft.com/office/drawing/2014/main" id="{306FFA0E-50BD-42F5-B1D9-E257749C8B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9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433;p39">
            <a:extLst>
              <a:ext uri="{FF2B5EF4-FFF2-40B4-BE49-F238E27FC236}">
                <a16:creationId xmlns:a16="http://schemas.microsoft.com/office/drawing/2014/main" id="{017A788A-1194-434A-9AEC-0BA70CEE3CE2}"/>
              </a:ext>
            </a:extLst>
          </p:cNvPr>
          <p:cNvGrpSpPr/>
          <p:nvPr/>
        </p:nvGrpSpPr>
        <p:grpSpPr>
          <a:xfrm>
            <a:off x="3276601" y="1411112"/>
            <a:ext cx="5714999" cy="4583288"/>
            <a:chOff x="3323144" y="2032575"/>
            <a:chExt cx="2531439" cy="2030152"/>
          </a:xfrm>
        </p:grpSpPr>
        <p:cxnSp>
          <p:nvCxnSpPr>
            <p:cNvPr id="21" name="Google Shape;435;p39">
              <a:extLst>
                <a:ext uri="{FF2B5EF4-FFF2-40B4-BE49-F238E27FC236}">
                  <a16:creationId xmlns:a16="http://schemas.microsoft.com/office/drawing/2014/main" id="{CC10F4A5-1BF4-4C01-B0F6-E0198DF802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9398" y="3663322"/>
              <a:ext cx="553347" cy="354228"/>
            </a:xfrm>
            <a:prstGeom prst="straightConnector1">
              <a:avLst/>
            </a:prstGeom>
            <a:noFill/>
            <a:ln w="9525" cap="flat" cmpd="sng">
              <a:solidFill>
                <a:srgbClr val="DCAE5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2" name="Google Shape;436;p39">
              <a:extLst>
                <a:ext uri="{FF2B5EF4-FFF2-40B4-BE49-F238E27FC236}">
                  <a16:creationId xmlns:a16="http://schemas.microsoft.com/office/drawing/2014/main" id="{9BA30472-94C1-4504-B748-67EE5210D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2374" y="3646446"/>
              <a:ext cx="514697" cy="375565"/>
            </a:xfrm>
            <a:prstGeom prst="straightConnector1">
              <a:avLst/>
            </a:prstGeom>
            <a:noFill/>
            <a:ln w="9525" cap="flat" cmpd="sng">
              <a:solidFill>
                <a:srgbClr val="DCAE5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3" name="Google Shape;437;p39">
              <a:extLst>
                <a:ext uri="{FF2B5EF4-FFF2-40B4-BE49-F238E27FC236}">
                  <a16:creationId xmlns:a16="http://schemas.microsoft.com/office/drawing/2014/main" id="{032EF46F-758F-4AAC-9E90-A3C9011CB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3144" y="2667622"/>
              <a:ext cx="232857" cy="155756"/>
            </a:xfrm>
            <a:prstGeom prst="straightConnector1">
              <a:avLst/>
            </a:prstGeom>
            <a:noFill/>
            <a:ln w="9525" cap="flat" cmpd="sng">
              <a:solidFill>
                <a:srgbClr val="DCAE5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4" name="Google Shape;438;p39">
              <a:extLst>
                <a:ext uri="{FF2B5EF4-FFF2-40B4-BE49-F238E27FC236}">
                  <a16:creationId xmlns:a16="http://schemas.microsoft.com/office/drawing/2014/main" id="{A9F6D3DE-34FF-4973-99C9-69002F60E7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0574" y="2667622"/>
              <a:ext cx="254009" cy="146003"/>
            </a:xfrm>
            <a:prstGeom prst="straightConnector1">
              <a:avLst/>
            </a:prstGeom>
            <a:noFill/>
            <a:ln w="9525" cap="flat" cmpd="sng">
              <a:solidFill>
                <a:srgbClr val="DCAE5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25" name="Google Shape;439;p39">
              <a:extLst>
                <a:ext uri="{FF2B5EF4-FFF2-40B4-BE49-F238E27FC236}">
                  <a16:creationId xmlns:a16="http://schemas.microsoft.com/office/drawing/2014/main" id="{43373EF7-A8C1-4A4B-A45B-600C3162A5C1}"/>
                </a:ext>
              </a:extLst>
            </p:cNvPr>
            <p:cNvGrpSpPr/>
            <p:nvPr/>
          </p:nvGrpSpPr>
          <p:grpSpPr>
            <a:xfrm>
              <a:off x="3510587" y="2032575"/>
              <a:ext cx="2122825" cy="2030152"/>
              <a:chOff x="3510550" y="2194750"/>
              <a:chExt cx="2122825" cy="2030152"/>
            </a:xfrm>
          </p:grpSpPr>
          <p:sp>
            <p:nvSpPr>
              <p:cNvPr id="28" name="Google Shape;442;p39">
                <a:extLst>
                  <a:ext uri="{FF2B5EF4-FFF2-40B4-BE49-F238E27FC236}">
                    <a16:creationId xmlns:a16="http://schemas.microsoft.com/office/drawing/2014/main" id="{5BC84490-D168-4E49-8BFE-EB418A79EA45}"/>
                  </a:ext>
                </a:extLst>
              </p:cNvPr>
              <p:cNvSpPr/>
              <p:nvPr/>
            </p:nvSpPr>
            <p:spPr>
              <a:xfrm>
                <a:off x="4279535" y="3035164"/>
                <a:ext cx="1079736" cy="914673"/>
              </a:xfrm>
              <a:custGeom>
                <a:avLst/>
                <a:gdLst/>
                <a:ahLst/>
                <a:cxnLst/>
                <a:rect l="l" t="t" r="r" b="b"/>
                <a:pathLst>
                  <a:path w="35827" h="30350" extrusionOk="0">
                    <a:moveTo>
                      <a:pt x="35827" y="0"/>
                    </a:moveTo>
                    <a:lnTo>
                      <a:pt x="1" y="19145"/>
                    </a:lnTo>
                    <a:lnTo>
                      <a:pt x="25956" y="30349"/>
                    </a:lnTo>
                    <a:lnTo>
                      <a:pt x="358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2E4523"/>
                  </a:gs>
                  <a:gs pos="100000">
                    <a:srgbClr val="5B823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" name="Google Shape;443;p39">
                <a:extLst>
                  <a:ext uri="{FF2B5EF4-FFF2-40B4-BE49-F238E27FC236}">
                    <a16:creationId xmlns:a16="http://schemas.microsoft.com/office/drawing/2014/main" id="{5CC64F82-1250-43C8-B97E-9C8BC431C57F}"/>
                  </a:ext>
                </a:extLst>
              </p:cNvPr>
              <p:cNvSpPr/>
              <p:nvPr/>
            </p:nvSpPr>
            <p:spPr>
              <a:xfrm>
                <a:off x="4099759" y="3612167"/>
                <a:ext cx="962049" cy="337691"/>
              </a:xfrm>
              <a:custGeom>
                <a:avLst/>
                <a:gdLst/>
                <a:ahLst/>
                <a:cxnLst/>
                <a:rect l="l" t="t" r="r" b="b"/>
                <a:pathLst>
                  <a:path w="31922" h="11205" extrusionOk="0">
                    <a:moveTo>
                      <a:pt x="5966" y="0"/>
                    </a:moveTo>
                    <a:lnTo>
                      <a:pt x="1" y="11204"/>
                    </a:lnTo>
                    <a:lnTo>
                      <a:pt x="31921" y="11204"/>
                    </a:lnTo>
                    <a:lnTo>
                      <a:pt x="5966" y="0"/>
                    </a:lnTo>
                    <a:close/>
                  </a:path>
                </a:pathLst>
              </a:custGeom>
              <a:gradFill>
                <a:gsLst>
                  <a:gs pos="2000">
                    <a:srgbClr val="2E4523"/>
                  </a:gs>
                  <a:gs pos="100000">
                    <a:srgbClr val="5B823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" name="Google Shape;444;p39">
                <a:extLst>
                  <a:ext uri="{FF2B5EF4-FFF2-40B4-BE49-F238E27FC236}">
                    <a16:creationId xmlns:a16="http://schemas.microsoft.com/office/drawing/2014/main" id="{4A05E1B2-56BF-431B-A4BD-9A266964171F}"/>
                  </a:ext>
                </a:extLst>
              </p:cNvPr>
              <p:cNvSpPr/>
              <p:nvPr/>
            </p:nvSpPr>
            <p:spPr>
              <a:xfrm>
                <a:off x="3802653" y="3035164"/>
                <a:ext cx="474756" cy="914673"/>
              </a:xfrm>
              <a:custGeom>
                <a:avLst/>
                <a:gdLst/>
                <a:ahLst/>
                <a:cxnLst/>
                <a:rect l="l" t="t" r="r" b="b"/>
                <a:pathLst>
                  <a:path w="15753" h="30350" extrusionOk="0">
                    <a:moveTo>
                      <a:pt x="0" y="0"/>
                    </a:moveTo>
                    <a:lnTo>
                      <a:pt x="9859" y="30349"/>
                    </a:lnTo>
                    <a:lnTo>
                      <a:pt x="15752" y="1920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3000">
                    <a:srgbClr val="2E4523"/>
                  </a:gs>
                  <a:gs pos="100000">
                    <a:srgbClr val="5B823E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" name="Google Shape;445;p39">
                <a:extLst>
                  <a:ext uri="{FF2B5EF4-FFF2-40B4-BE49-F238E27FC236}">
                    <a16:creationId xmlns:a16="http://schemas.microsoft.com/office/drawing/2014/main" id="{8A9F081C-5852-4C86-8B76-C3C829CB10C4}"/>
                  </a:ext>
                </a:extLst>
              </p:cNvPr>
              <p:cNvSpPr/>
              <p:nvPr/>
            </p:nvSpPr>
            <p:spPr>
              <a:xfrm>
                <a:off x="3802653" y="2469614"/>
                <a:ext cx="879503" cy="635148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1075" extrusionOk="0">
                    <a:moveTo>
                      <a:pt x="25825" y="1"/>
                    </a:moveTo>
                    <a:lnTo>
                      <a:pt x="0" y="18765"/>
                    </a:lnTo>
                    <a:lnTo>
                      <a:pt x="29183" y="21075"/>
                    </a:lnTo>
                    <a:lnTo>
                      <a:pt x="25825" y="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C592D"/>
                  </a:gs>
                  <a:gs pos="100000">
                    <a:srgbClr val="5B823E"/>
                  </a:gs>
                </a:gsLst>
                <a:lin ang="135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" name="Google Shape;446;p39">
                <a:extLst>
                  <a:ext uri="{FF2B5EF4-FFF2-40B4-BE49-F238E27FC236}">
                    <a16:creationId xmlns:a16="http://schemas.microsoft.com/office/drawing/2014/main" id="{B9F6CC98-1A1E-470C-8FDA-1C0ED4FAEB30}"/>
                  </a:ext>
                </a:extLst>
              </p:cNvPr>
              <p:cNvSpPr/>
              <p:nvPr/>
            </p:nvSpPr>
            <p:spPr>
              <a:xfrm>
                <a:off x="4277396" y="3035164"/>
                <a:ext cx="1081876" cy="578791"/>
              </a:xfrm>
              <a:custGeom>
                <a:avLst/>
                <a:gdLst/>
                <a:ahLst/>
                <a:cxnLst/>
                <a:rect l="l" t="t" r="r" b="b"/>
                <a:pathLst>
                  <a:path w="35898" h="19205" extrusionOk="0">
                    <a:moveTo>
                      <a:pt x="35898" y="0"/>
                    </a:moveTo>
                    <a:lnTo>
                      <a:pt x="13431" y="2310"/>
                    </a:lnTo>
                    <a:lnTo>
                      <a:pt x="0" y="19205"/>
                    </a:lnTo>
                    <a:lnTo>
                      <a:pt x="358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3C592D"/>
                  </a:gs>
                  <a:gs pos="100000">
                    <a:srgbClr val="5B823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447;p39">
                <a:extLst>
                  <a:ext uri="{FF2B5EF4-FFF2-40B4-BE49-F238E27FC236}">
                    <a16:creationId xmlns:a16="http://schemas.microsoft.com/office/drawing/2014/main" id="{197C7FEF-8A06-47DB-ABF0-56C19913A599}"/>
                  </a:ext>
                </a:extLst>
              </p:cNvPr>
              <p:cNvSpPr/>
              <p:nvPr/>
            </p:nvSpPr>
            <p:spPr>
              <a:xfrm>
                <a:off x="4580951" y="2469614"/>
                <a:ext cx="778331" cy="635148"/>
              </a:xfrm>
              <a:custGeom>
                <a:avLst/>
                <a:gdLst/>
                <a:ahLst/>
                <a:cxnLst/>
                <a:rect l="l" t="t" r="r" b="b"/>
                <a:pathLst>
                  <a:path w="25826" h="21075" extrusionOk="0">
                    <a:moveTo>
                      <a:pt x="1" y="1"/>
                    </a:moveTo>
                    <a:lnTo>
                      <a:pt x="3132" y="21075"/>
                    </a:lnTo>
                    <a:lnTo>
                      <a:pt x="25826" y="18765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3C592D"/>
                  </a:gs>
                  <a:gs pos="100000">
                    <a:srgbClr val="5B823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400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448;p39">
                <a:extLst>
                  <a:ext uri="{FF2B5EF4-FFF2-40B4-BE49-F238E27FC236}">
                    <a16:creationId xmlns:a16="http://schemas.microsoft.com/office/drawing/2014/main" id="{B871B838-3210-4C22-8CDF-EF657A95E8A0}"/>
                  </a:ext>
                </a:extLst>
              </p:cNvPr>
              <p:cNvSpPr/>
              <p:nvPr/>
            </p:nvSpPr>
            <p:spPr>
              <a:xfrm>
                <a:off x="3510550" y="2194750"/>
                <a:ext cx="2122825" cy="2030152"/>
              </a:xfrm>
              <a:custGeom>
                <a:avLst/>
                <a:gdLst/>
                <a:ahLst/>
                <a:cxnLst/>
                <a:rect l="l" t="t" r="r" b="b"/>
                <a:pathLst>
                  <a:path w="70438" h="67363" extrusionOk="0">
                    <a:moveTo>
                      <a:pt x="36493" y="2072"/>
                    </a:moveTo>
                    <a:lnTo>
                      <a:pt x="59044" y="18455"/>
                    </a:lnTo>
                    <a:lnTo>
                      <a:pt x="68188" y="25099"/>
                    </a:lnTo>
                    <a:cubicBezTo>
                      <a:pt x="67997" y="25325"/>
                      <a:pt x="67890" y="25611"/>
                      <a:pt x="67890" y="25909"/>
                    </a:cubicBezTo>
                    <a:cubicBezTo>
                      <a:pt x="67890" y="25980"/>
                      <a:pt x="67902" y="26052"/>
                      <a:pt x="67914" y="26135"/>
                    </a:cubicBezTo>
                    <a:lnTo>
                      <a:pt x="41292" y="28861"/>
                    </a:lnTo>
                    <a:cubicBezTo>
                      <a:pt x="41303" y="28814"/>
                      <a:pt x="41303" y="28754"/>
                      <a:pt x="41303" y="28695"/>
                    </a:cubicBezTo>
                    <a:cubicBezTo>
                      <a:pt x="41303" y="27981"/>
                      <a:pt x="40721" y="27425"/>
                      <a:pt x="40045" y="27425"/>
                    </a:cubicBezTo>
                    <a:cubicBezTo>
                      <a:pt x="39954" y="27425"/>
                      <a:pt x="39861" y="27435"/>
                      <a:pt x="39768" y="27456"/>
                    </a:cubicBezTo>
                    <a:lnTo>
                      <a:pt x="35791" y="2513"/>
                    </a:lnTo>
                    <a:cubicBezTo>
                      <a:pt x="36065" y="2441"/>
                      <a:pt x="36315" y="2287"/>
                      <a:pt x="36493" y="2072"/>
                    </a:cubicBezTo>
                    <a:close/>
                    <a:moveTo>
                      <a:pt x="34529" y="2072"/>
                    </a:moveTo>
                    <a:cubicBezTo>
                      <a:pt x="34779" y="2370"/>
                      <a:pt x="35136" y="2537"/>
                      <a:pt x="35517" y="2537"/>
                    </a:cubicBezTo>
                    <a:lnTo>
                      <a:pt x="35636" y="2537"/>
                    </a:lnTo>
                    <a:lnTo>
                      <a:pt x="39589" y="27516"/>
                    </a:lnTo>
                    <a:cubicBezTo>
                      <a:pt x="39089" y="27706"/>
                      <a:pt x="38767" y="28171"/>
                      <a:pt x="38767" y="28707"/>
                    </a:cubicBezTo>
                    <a:cubicBezTo>
                      <a:pt x="38767" y="28778"/>
                      <a:pt x="38779" y="28849"/>
                      <a:pt x="38791" y="28921"/>
                    </a:cubicBezTo>
                    <a:lnTo>
                      <a:pt x="2739" y="26052"/>
                    </a:lnTo>
                    <a:cubicBezTo>
                      <a:pt x="2691" y="25813"/>
                      <a:pt x="2572" y="25587"/>
                      <a:pt x="2406" y="25409"/>
                    </a:cubicBezTo>
                    <a:lnTo>
                      <a:pt x="34529" y="2072"/>
                    </a:lnTo>
                    <a:close/>
                    <a:moveTo>
                      <a:pt x="2763" y="26206"/>
                    </a:moveTo>
                    <a:lnTo>
                      <a:pt x="38827" y="29064"/>
                    </a:lnTo>
                    <a:cubicBezTo>
                      <a:pt x="38910" y="29338"/>
                      <a:pt x="39089" y="29576"/>
                      <a:pt x="39327" y="29742"/>
                    </a:cubicBezTo>
                    <a:lnTo>
                      <a:pt x="23087" y="50174"/>
                    </a:lnTo>
                    <a:cubicBezTo>
                      <a:pt x="22856" y="49992"/>
                      <a:pt x="22580" y="49902"/>
                      <a:pt x="22305" y="49902"/>
                    </a:cubicBezTo>
                    <a:cubicBezTo>
                      <a:pt x="21983" y="49902"/>
                      <a:pt x="21664" y="50025"/>
                      <a:pt x="21420" y="50269"/>
                    </a:cubicBezTo>
                    <a:lnTo>
                      <a:pt x="2430" y="27123"/>
                    </a:lnTo>
                    <a:cubicBezTo>
                      <a:pt x="2644" y="26897"/>
                      <a:pt x="2751" y="26599"/>
                      <a:pt x="2763" y="26290"/>
                    </a:cubicBezTo>
                    <a:lnTo>
                      <a:pt x="2763" y="26206"/>
                    </a:lnTo>
                    <a:close/>
                    <a:moveTo>
                      <a:pt x="67950" y="26266"/>
                    </a:moveTo>
                    <a:cubicBezTo>
                      <a:pt x="67997" y="26433"/>
                      <a:pt x="68069" y="26575"/>
                      <a:pt x="68176" y="26694"/>
                    </a:cubicBezTo>
                    <a:lnTo>
                      <a:pt x="23444" y="50614"/>
                    </a:lnTo>
                    <a:cubicBezTo>
                      <a:pt x="23385" y="50483"/>
                      <a:pt x="23301" y="50364"/>
                      <a:pt x="23194" y="50269"/>
                    </a:cubicBezTo>
                    <a:lnTo>
                      <a:pt x="39446" y="29826"/>
                    </a:lnTo>
                    <a:cubicBezTo>
                      <a:pt x="39637" y="29909"/>
                      <a:pt x="39827" y="29969"/>
                      <a:pt x="40041" y="29969"/>
                    </a:cubicBezTo>
                    <a:cubicBezTo>
                      <a:pt x="40613" y="29969"/>
                      <a:pt x="41125" y="29576"/>
                      <a:pt x="41268" y="29016"/>
                    </a:cubicBezTo>
                    <a:lnTo>
                      <a:pt x="67950" y="26266"/>
                    </a:lnTo>
                    <a:close/>
                    <a:moveTo>
                      <a:pt x="2327" y="27236"/>
                    </a:moveTo>
                    <a:lnTo>
                      <a:pt x="21313" y="50376"/>
                    </a:lnTo>
                    <a:cubicBezTo>
                      <a:pt x="20837" y="50983"/>
                      <a:pt x="21003" y="51876"/>
                      <a:pt x="21670" y="52269"/>
                    </a:cubicBezTo>
                    <a:lnTo>
                      <a:pt x="14979" y="64937"/>
                    </a:lnTo>
                    <a:cubicBezTo>
                      <a:pt x="14811" y="64857"/>
                      <a:pt x="14635" y="64817"/>
                      <a:pt x="14458" y="64817"/>
                    </a:cubicBezTo>
                    <a:cubicBezTo>
                      <a:pt x="14345" y="64817"/>
                      <a:pt x="14233" y="64833"/>
                      <a:pt x="14121" y="64866"/>
                    </a:cubicBezTo>
                    <a:lnTo>
                      <a:pt x="1977" y="27456"/>
                    </a:lnTo>
                    <a:cubicBezTo>
                      <a:pt x="2105" y="27398"/>
                      <a:pt x="2222" y="27329"/>
                      <a:pt x="2327" y="27236"/>
                    </a:cubicBezTo>
                    <a:close/>
                    <a:moveTo>
                      <a:pt x="68283" y="26814"/>
                    </a:moveTo>
                    <a:cubicBezTo>
                      <a:pt x="68509" y="27040"/>
                      <a:pt x="68819" y="27171"/>
                      <a:pt x="69140" y="27171"/>
                    </a:cubicBezTo>
                    <a:lnTo>
                      <a:pt x="67640" y="31778"/>
                    </a:lnTo>
                    <a:lnTo>
                      <a:pt x="56960" y="64675"/>
                    </a:lnTo>
                    <a:cubicBezTo>
                      <a:pt x="56841" y="64640"/>
                      <a:pt x="56710" y="64628"/>
                      <a:pt x="56591" y="64628"/>
                    </a:cubicBezTo>
                    <a:cubicBezTo>
                      <a:pt x="56043" y="64628"/>
                      <a:pt x="55567" y="64973"/>
                      <a:pt x="55389" y="65497"/>
                    </a:cubicBezTo>
                    <a:lnTo>
                      <a:pt x="37362" y="57722"/>
                    </a:lnTo>
                    <a:lnTo>
                      <a:pt x="23456" y="51709"/>
                    </a:lnTo>
                    <a:cubicBezTo>
                      <a:pt x="23539" y="51543"/>
                      <a:pt x="23575" y="51352"/>
                      <a:pt x="23575" y="51174"/>
                    </a:cubicBezTo>
                    <a:cubicBezTo>
                      <a:pt x="23575" y="51031"/>
                      <a:pt x="23551" y="50900"/>
                      <a:pt x="23515" y="50769"/>
                    </a:cubicBezTo>
                    <a:lnTo>
                      <a:pt x="68283" y="26814"/>
                    </a:lnTo>
                    <a:close/>
                    <a:moveTo>
                      <a:pt x="23385" y="51852"/>
                    </a:moveTo>
                    <a:lnTo>
                      <a:pt x="43625" y="60591"/>
                    </a:lnTo>
                    <a:lnTo>
                      <a:pt x="55341" y="65652"/>
                    </a:lnTo>
                    <a:cubicBezTo>
                      <a:pt x="55329" y="65735"/>
                      <a:pt x="55317" y="65818"/>
                      <a:pt x="55317" y="65902"/>
                    </a:cubicBezTo>
                    <a:cubicBezTo>
                      <a:pt x="55317" y="65949"/>
                      <a:pt x="55317" y="65985"/>
                      <a:pt x="55317" y="66021"/>
                    </a:cubicBezTo>
                    <a:lnTo>
                      <a:pt x="15717" y="66021"/>
                    </a:lnTo>
                    <a:cubicBezTo>
                      <a:pt x="15693" y="65604"/>
                      <a:pt x="15467" y="65223"/>
                      <a:pt x="15122" y="65009"/>
                    </a:cubicBezTo>
                    <a:lnTo>
                      <a:pt x="21849" y="52352"/>
                    </a:lnTo>
                    <a:cubicBezTo>
                      <a:pt x="21991" y="52412"/>
                      <a:pt x="22146" y="52448"/>
                      <a:pt x="22313" y="52448"/>
                    </a:cubicBezTo>
                    <a:cubicBezTo>
                      <a:pt x="22753" y="52448"/>
                      <a:pt x="23158" y="52221"/>
                      <a:pt x="23385" y="51852"/>
                    </a:cubicBezTo>
                    <a:close/>
                    <a:moveTo>
                      <a:pt x="35517" y="1"/>
                    </a:moveTo>
                    <a:cubicBezTo>
                      <a:pt x="34517" y="1"/>
                      <a:pt x="33910" y="1108"/>
                      <a:pt x="34445" y="1953"/>
                    </a:cubicBezTo>
                    <a:lnTo>
                      <a:pt x="2299" y="25313"/>
                    </a:lnTo>
                    <a:cubicBezTo>
                      <a:pt x="2056" y="25109"/>
                      <a:pt x="1770" y="25014"/>
                      <a:pt x="1488" y="25014"/>
                    </a:cubicBezTo>
                    <a:cubicBezTo>
                      <a:pt x="981" y="25014"/>
                      <a:pt x="490" y="25321"/>
                      <a:pt x="298" y="25849"/>
                    </a:cubicBezTo>
                    <a:cubicBezTo>
                      <a:pt x="1" y="26683"/>
                      <a:pt x="608" y="27552"/>
                      <a:pt x="1489" y="27552"/>
                    </a:cubicBezTo>
                    <a:cubicBezTo>
                      <a:pt x="1608" y="27552"/>
                      <a:pt x="1727" y="27540"/>
                      <a:pt x="1834" y="27504"/>
                    </a:cubicBezTo>
                    <a:lnTo>
                      <a:pt x="13990" y="64913"/>
                    </a:lnTo>
                    <a:cubicBezTo>
                      <a:pt x="13062" y="65271"/>
                      <a:pt x="12895" y="66533"/>
                      <a:pt x="13705" y="67116"/>
                    </a:cubicBezTo>
                    <a:cubicBezTo>
                      <a:pt x="13935" y="67286"/>
                      <a:pt x="14194" y="67363"/>
                      <a:pt x="14447" y="67363"/>
                    </a:cubicBezTo>
                    <a:cubicBezTo>
                      <a:pt x="15083" y="67363"/>
                      <a:pt x="15683" y="66879"/>
                      <a:pt x="15717" y="66164"/>
                    </a:cubicBezTo>
                    <a:lnTo>
                      <a:pt x="55353" y="66164"/>
                    </a:lnTo>
                    <a:cubicBezTo>
                      <a:pt x="55489" y="66787"/>
                      <a:pt x="56032" y="67169"/>
                      <a:pt x="56598" y="67169"/>
                    </a:cubicBezTo>
                    <a:cubicBezTo>
                      <a:pt x="56876" y="67169"/>
                      <a:pt x="57158" y="67078"/>
                      <a:pt x="57401" y="66878"/>
                    </a:cubicBezTo>
                    <a:cubicBezTo>
                      <a:pt x="58139" y="66271"/>
                      <a:pt x="57972" y="65104"/>
                      <a:pt x="57091" y="64735"/>
                    </a:cubicBezTo>
                    <a:lnTo>
                      <a:pt x="69295" y="27159"/>
                    </a:lnTo>
                    <a:cubicBezTo>
                      <a:pt x="69950" y="27087"/>
                      <a:pt x="70438" y="26552"/>
                      <a:pt x="70438" y="25897"/>
                    </a:cubicBezTo>
                    <a:cubicBezTo>
                      <a:pt x="70438" y="25133"/>
                      <a:pt x="69811" y="24624"/>
                      <a:pt x="69156" y="24624"/>
                    </a:cubicBezTo>
                    <a:cubicBezTo>
                      <a:pt x="68851" y="24624"/>
                      <a:pt x="68540" y="24734"/>
                      <a:pt x="68283" y="24980"/>
                    </a:cubicBezTo>
                    <a:lnTo>
                      <a:pt x="36589" y="1953"/>
                    </a:lnTo>
                    <a:cubicBezTo>
                      <a:pt x="37124" y="1108"/>
                      <a:pt x="36517" y="1"/>
                      <a:pt x="355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F7132"/>
                  </a:gs>
                  <a:gs pos="50000">
                    <a:srgbClr val="DCAE52"/>
                  </a:gs>
                  <a:gs pos="100000">
                    <a:srgbClr val="DCAE5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A75B66D-9968-4F72-AE30-05193F8B6D04}"/>
              </a:ext>
            </a:extLst>
          </p:cNvPr>
          <p:cNvGrpSpPr/>
          <p:nvPr/>
        </p:nvGrpSpPr>
        <p:grpSpPr>
          <a:xfrm>
            <a:off x="9039076" y="2535743"/>
            <a:ext cx="2236510" cy="1182490"/>
            <a:chOff x="1541993" y="4780678"/>
            <a:chExt cx="2236510" cy="118249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1618336-30DC-4E44-A25B-8931096F5441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82DE062-DD27-4133-9D06-BD8CEE040E87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CBCDF46-AAAA-4A6B-B810-C1FBE346F7D9}"/>
              </a:ext>
            </a:extLst>
          </p:cNvPr>
          <p:cNvGrpSpPr/>
          <p:nvPr/>
        </p:nvGrpSpPr>
        <p:grpSpPr>
          <a:xfrm>
            <a:off x="911076" y="2535743"/>
            <a:ext cx="2236510" cy="1182490"/>
            <a:chOff x="1541993" y="4780678"/>
            <a:chExt cx="2236510" cy="118249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6C916E6-5C10-40EE-AD4F-5AA991DA9CA2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0E0EA83-F99F-4925-979B-AF99D3CE6AC6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309287F-9857-4060-9524-19E7F49B40D8}"/>
              </a:ext>
            </a:extLst>
          </p:cNvPr>
          <p:cNvGrpSpPr/>
          <p:nvPr/>
        </p:nvGrpSpPr>
        <p:grpSpPr>
          <a:xfrm>
            <a:off x="8848576" y="4897943"/>
            <a:ext cx="2236510" cy="1182490"/>
            <a:chOff x="1541993" y="4780678"/>
            <a:chExt cx="2236510" cy="118249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6506476-717D-400C-AEF3-56DD19AC92B5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EFBB687-7204-4FE4-8070-4190BE70BC1E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DCB9195-BD70-4056-9E93-6F519D036E92}"/>
              </a:ext>
            </a:extLst>
          </p:cNvPr>
          <p:cNvGrpSpPr/>
          <p:nvPr/>
        </p:nvGrpSpPr>
        <p:grpSpPr>
          <a:xfrm>
            <a:off x="1139676" y="4897943"/>
            <a:ext cx="2236510" cy="1182490"/>
            <a:chOff x="1541993" y="4780678"/>
            <a:chExt cx="2236510" cy="118249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39E0861-C737-4E24-B5C5-85403F3BCFD6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93F9C315-8AC5-466B-89FD-CA1FDA29AC4F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133C234-75C9-1041-B00D-B56AE9B2BDBC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1" name="图片 30" descr="G:\2021\校庆\PPT\logo-08.pnglogo-08">
            <a:extLst>
              <a:ext uri="{FF2B5EF4-FFF2-40B4-BE49-F238E27FC236}">
                <a16:creationId xmlns:a16="http://schemas.microsoft.com/office/drawing/2014/main" id="{C1096A4B-D1A9-1E4E-87FA-1C402130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54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8810211-4A75-4A90-8C0B-D3DDBD220630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7464516" y="4176577"/>
            <a:ext cx="3168000" cy="0"/>
          </a:xfrm>
          <a:prstGeom prst="line">
            <a:avLst/>
          </a:prstGeom>
          <a:ln w="12700">
            <a:solidFill>
              <a:srgbClr val="5B8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D3E3358-C1EC-4FBC-93C4-ABDF80BF7BEF}"/>
              </a:ext>
            </a:extLst>
          </p:cNvPr>
          <p:cNvGrpSpPr/>
          <p:nvPr/>
        </p:nvGrpSpPr>
        <p:grpSpPr>
          <a:xfrm>
            <a:off x="3748769" y="1657350"/>
            <a:ext cx="4546392" cy="3943350"/>
            <a:chOff x="3748769" y="1657350"/>
            <a:chExt cx="4546392" cy="3943350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8951F71-919A-4EA6-9800-4BF158DC8AA8}"/>
                </a:ext>
              </a:extLst>
            </p:cNvPr>
            <p:cNvSpPr/>
            <p:nvPr/>
          </p:nvSpPr>
          <p:spPr bwMode="auto">
            <a:xfrm>
              <a:off x="3748769" y="4467634"/>
              <a:ext cx="4546392" cy="1133066"/>
            </a:xfrm>
            <a:custGeom>
              <a:avLst/>
              <a:gdLst>
                <a:gd name="T0" fmla="*/ 273 w 1930"/>
                <a:gd name="T1" fmla="*/ 0 h 481"/>
                <a:gd name="T2" fmla="*/ 0 w 1930"/>
                <a:gd name="T3" fmla="*/ 481 h 481"/>
                <a:gd name="T4" fmla="*/ 965 w 1930"/>
                <a:gd name="T5" fmla="*/ 481 h 481"/>
                <a:gd name="T6" fmla="*/ 1930 w 1930"/>
                <a:gd name="T7" fmla="*/ 481 h 481"/>
                <a:gd name="T8" fmla="*/ 1657 w 1930"/>
                <a:gd name="T9" fmla="*/ 0 h 481"/>
                <a:gd name="T10" fmla="*/ 273 w 1930"/>
                <a:gd name="T1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0" h="481">
                  <a:moveTo>
                    <a:pt x="273" y="0"/>
                  </a:moveTo>
                  <a:lnTo>
                    <a:pt x="0" y="481"/>
                  </a:lnTo>
                  <a:lnTo>
                    <a:pt x="965" y="481"/>
                  </a:lnTo>
                  <a:lnTo>
                    <a:pt x="1930" y="481"/>
                  </a:lnTo>
                  <a:lnTo>
                    <a:pt x="1657" y="0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3C59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B224D80-9F09-44A7-8B93-FE08160BDB28}"/>
                </a:ext>
              </a:extLst>
            </p:cNvPr>
            <p:cNvSpPr/>
            <p:nvPr/>
          </p:nvSpPr>
          <p:spPr bwMode="auto">
            <a:xfrm>
              <a:off x="4577954" y="3282745"/>
              <a:ext cx="2911576" cy="906924"/>
            </a:xfrm>
            <a:custGeom>
              <a:avLst/>
              <a:gdLst>
                <a:gd name="T0" fmla="*/ 1016 w 1236"/>
                <a:gd name="T1" fmla="*/ 0 h 385"/>
                <a:gd name="T2" fmla="*/ 220 w 1236"/>
                <a:gd name="T3" fmla="*/ 0 h 385"/>
                <a:gd name="T4" fmla="*/ 0 w 1236"/>
                <a:gd name="T5" fmla="*/ 385 h 385"/>
                <a:gd name="T6" fmla="*/ 618 w 1236"/>
                <a:gd name="T7" fmla="*/ 385 h 385"/>
                <a:gd name="T8" fmla="*/ 1236 w 1236"/>
                <a:gd name="T9" fmla="*/ 385 h 385"/>
                <a:gd name="T10" fmla="*/ 1016 w 1236"/>
                <a:gd name="T11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6" h="385">
                  <a:moveTo>
                    <a:pt x="1016" y="0"/>
                  </a:moveTo>
                  <a:lnTo>
                    <a:pt x="220" y="0"/>
                  </a:lnTo>
                  <a:lnTo>
                    <a:pt x="0" y="385"/>
                  </a:lnTo>
                  <a:lnTo>
                    <a:pt x="618" y="385"/>
                  </a:lnTo>
                  <a:lnTo>
                    <a:pt x="1236" y="385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5B82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020CA46-0FC9-4A24-B62C-360013725A55}"/>
                </a:ext>
              </a:extLst>
            </p:cNvPr>
            <p:cNvSpPr/>
            <p:nvPr/>
          </p:nvSpPr>
          <p:spPr bwMode="auto">
            <a:xfrm>
              <a:off x="5228112" y="1657350"/>
              <a:ext cx="1613616" cy="1411032"/>
            </a:xfrm>
            <a:custGeom>
              <a:avLst/>
              <a:gdLst>
                <a:gd name="T0" fmla="*/ 342 w 685"/>
                <a:gd name="T1" fmla="*/ 0 h 599"/>
                <a:gd name="T2" fmla="*/ 0 w 685"/>
                <a:gd name="T3" fmla="*/ 599 h 599"/>
                <a:gd name="T4" fmla="*/ 685 w 685"/>
                <a:gd name="T5" fmla="*/ 599 h 599"/>
                <a:gd name="T6" fmla="*/ 342 w 685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599">
                  <a:moveTo>
                    <a:pt x="342" y="0"/>
                  </a:moveTo>
                  <a:lnTo>
                    <a:pt x="0" y="599"/>
                  </a:lnTo>
                  <a:lnTo>
                    <a:pt x="685" y="599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B88F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9E0964E6-38C3-4127-98BC-C0908754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0224" y="4843155"/>
              <a:ext cx="503482" cy="503482"/>
            </a:xfrm>
            <a:prstGeom prst="rect">
              <a:avLst/>
            </a:prstGeom>
          </p:spPr>
        </p:pic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F092A40B-F836-460F-AFEF-C4608651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10221" y="3472178"/>
              <a:ext cx="447042" cy="447042"/>
            </a:xfrm>
            <a:prstGeom prst="rect">
              <a:avLst/>
            </a:prstGeom>
          </p:spPr>
        </p:pic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65063513-9082-452C-A129-D25F135F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50775" y="2284448"/>
              <a:ext cx="568290" cy="568290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5A9DBB8-0141-4DDD-80ED-007686B1A8B0}"/>
              </a:ext>
            </a:extLst>
          </p:cNvPr>
          <p:cNvGrpSpPr/>
          <p:nvPr/>
        </p:nvGrpSpPr>
        <p:grpSpPr>
          <a:xfrm>
            <a:off x="7832576" y="2827843"/>
            <a:ext cx="2236510" cy="1182490"/>
            <a:chOff x="1541993" y="4780678"/>
            <a:chExt cx="2236510" cy="118249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53BB122-D8A0-4CEC-97CE-62E8ED8BF174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43C9634-92C7-450A-AFFA-9AADB69A9045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5C3B625-DE39-48E6-AA41-87B7A78118AB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457541" y="3060565"/>
            <a:ext cx="2772000" cy="0"/>
          </a:xfrm>
          <a:prstGeom prst="line">
            <a:avLst/>
          </a:prstGeom>
          <a:ln w="12700">
            <a:solidFill>
              <a:srgbClr val="5B8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8D0E6E9-B15F-48FE-8760-2252148EA249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1345037" y="5593263"/>
            <a:ext cx="2448000" cy="0"/>
          </a:xfrm>
          <a:prstGeom prst="line">
            <a:avLst/>
          </a:prstGeom>
          <a:ln w="12700">
            <a:solidFill>
              <a:srgbClr val="3C59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8386151-7947-4BB6-BB16-5741F9D93611}"/>
              </a:ext>
            </a:extLst>
          </p:cNvPr>
          <p:cNvGrpSpPr/>
          <p:nvPr/>
        </p:nvGrpSpPr>
        <p:grpSpPr>
          <a:xfrm>
            <a:off x="2438251" y="1703893"/>
            <a:ext cx="2236510" cy="1182490"/>
            <a:chOff x="1541993" y="4780678"/>
            <a:chExt cx="2236510" cy="118249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2B941FA-31E1-4D0E-BC06-97FBD1821984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F3BC8AA-5EF7-4FBF-8ECE-849A2165CB34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C5F2B5D-0D1D-4C44-947A-578F4E5B5DFD}"/>
              </a:ext>
            </a:extLst>
          </p:cNvPr>
          <p:cNvGrpSpPr/>
          <p:nvPr/>
        </p:nvGrpSpPr>
        <p:grpSpPr>
          <a:xfrm>
            <a:off x="1329269" y="4218493"/>
            <a:ext cx="2236510" cy="1182490"/>
            <a:chOff x="1541993" y="4780678"/>
            <a:chExt cx="2236510" cy="118249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F9AE69-218C-4AE9-8FA6-FA9BCF237515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BBF14735-DFD4-48DD-AD2D-648E9A57A384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A187B08F-36B9-FC44-BCBE-8E80963DDA82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3" name="图片 22" descr="G:\2021\校庆\PPT\logo-08.pnglogo-08">
            <a:extLst>
              <a:ext uri="{FF2B5EF4-FFF2-40B4-BE49-F238E27FC236}">
                <a16:creationId xmlns:a16="http://schemas.microsoft.com/office/drawing/2014/main" id="{C22C273F-41BF-C543-B3EF-627CD5A40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91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561426C-A152-408F-8065-597A8A760ACF}"/>
              </a:ext>
            </a:extLst>
          </p:cNvPr>
          <p:cNvGrpSpPr/>
          <p:nvPr/>
        </p:nvGrpSpPr>
        <p:grpSpPr>
          <a:xfrm>
            <a:off x="6429826" y="1917700"/>
            <a:ext cx="1596014" cy="1596014"/>
            <a:chOff x="6394904" y="2035177"/>
            <a:chExt cx="1361059" cy="1361059"/>
          </a:xfrm>
        </p:grpSpPr>
        <p:sp>
          <p:nvSpPr>
            <p:cNvPr id="66" name="Google Shape;404;p38">
              <a:extLst>
                <a:ext uri="{FF2B5EF4-FFF2-40B4-BE49-F238E27FC236}">
                  <a16:creationId xmlns:a16="http://schemas.microsoft.com/office/drawing/2014/main" id="{E64AE987-9EDA-479A-A0DB-4E20BA882CD5}"/>
                </a:ext>
              </a:extLst>
            </p:cNvPr>
            <p:cNvSpPr/>
            <p:nvPr/>
          </p:nvSpPr>
          <p:spPr>
            <a:xfrm>
              <a:off x="6394904" y="2035177"/>
              <a:ext cx="1361059" cy="1361059"/>
            </a:xfrm>
            <a:prstGeom prst="rect">
              <a:avLst/>
            </a:prstGeom>
            <a:solidFill>
              <a:srgbClr val="B88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C81FF515-001B-497C-9663-AAE63B97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33691" y="2373964"/>
              <a:ext cx="683485" cy="68348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E93C24-802B-40B2-87C3-52B00A2A7BA0}"/>
              </a:ext>
            </a:extLst>
          </p:cNvPr>
          <p:cNvGrpSpPr/>
          <p:nvPr/>
        </p:nvGrpSpPr>
        <p:grpSpPr>
          <a:xfrm>
            <a:off x="4166160" y="1917700"/>
            <a:ext cx="1596014" cy="1596014"/>
            <a:chOff x="4436038" y="2035177"/>
            <a:chExt cx="1361059" cy="1361059"/>
          </a:xfrm>
        </p:grpSpPr>
        <p:sp>
          <p:nvSpPr>
            <p:cNvPr id="79" name="Google Shape;417;p38">
              <a:extLst>
                <a:ext uri="{FF2B5EF4-FFF2-40B4-BE49-F238E27FC236}">
                  <a16:creationId xmlns:a16="http://schemas.microsoft.com/office/drawing/2014/main" id="{0F98C510-8EA6-4858-8751-44753902977C}"/>
                </a:ext>
              </a:extLst>
            </p:cNvPr>
            <p:cNvSpPr/>
            <p:nvPr/>
          </p:nvSpPr>
          <p:spPr>
            <a:xfrm>
              <a:off x="4436038" y="2035177"/>
              <a:ext cx="1361059" cy="1361059"/>
            </a:xfrm>
            <a:prstGeom prst="rect">
              <a:avLst/>
            </a:prstGeom>
            <a:solidFill>
              <a:srgbClr val="3C5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C781158-31B2-45E0-9A9B-F12D2AE4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9635" y="2248774"/>
              <a:ext cx="933864" cy="93386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30D3693-1B49-4401-9E02-F03964DBF13E}"/>
              </a:ext>
            </a:extLst>
          </p:cNvPr>
          <p:cNvGrpSpPr/>
          <p:nvPr/>
        </p:nvGrpSpPr>
        <p:grpSpPr>
          <a:xfrm>
            <a:off x="4166160" y="3979287"/>
            <a:ext cx="1596014" cy="1596014"/>
            <a:chOff x="4436038" y="4198364"/>
            <a:chExt cx="1361059" cy="1361059"/>
          </a:xfrm>
        </p:grpSpPr>
        <p:sp>
          <p:nvSpPr>
            <p:cNvPr id="73" name="Google Shape;411;p38">
              <a:extLst>
                <a:ext uri="{FF2B5EF4-FFF2-40B4-BE49-F238E27FC236}">
                  <a16:creationId xmlns:a16="http://schemas.microsoft.com/office/drawing/2014/main" id="{32EFB796-F6FE-4180-880F-2489E582A33A}"/>
                </a:ext>
              </a:extLst>
            </p:cNvPr>
            <p:cNvSpPr/>
            <p:nvPr/>
          </p:nvSpPr>
          <p:spPr>
            <a:xfrm>
              <a:off x="4436038" y="4198364"/>
              <a:ext cx="1361059" cy="1361059"/>
            </a:xfrm>
            <a:prstGeom prst="rect">
              <a:avLst/>
            </a:prstGeom>
            <a:solidFill>
              <a:srgbClr val="5B8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C97A3337-AAD1-4632-A6E2-27EF0C6EB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8882" y="4461208"/>
              <a:ext cx="835370" cy="83537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8A8EC7-560D-48E4-AA92-16BAAA41852E}"/>
              </a:ext>
            </a:extLst>
          </p:cNvPr>
          <p:cNvGrpSpPr/>
          <p:nvPr/>
        </p:nvGrpSpPr>
        <p:grpSpPr>
          <a:xfrm>
            <a:off x="6429826" y="3979287"/>
            <a:ext cx="1596014" cy="1596014"/>
            <a:chOff x="6394904" y="4198364"/>
            <a:chExt cx="1361059" cy="1361059"/>
          </a:xfrm>
        </p:grpSpPr>
        <p:sp>
          <p:nvSpPr>
            <p:cNvPr id="60" name="Google Shape;398;p38">
              <a:extLst>
                <a:ext uri="{FF2B5EF4-FFF2-40B4-BE49-F238E27FC236}">
                  <a16:creationId xmlns:a16="http://schemas.microsoft.com/office/drawing/2014/main" id="{DB2E3982-30BE-431D-88FC-B4F1995ECCD0}"/>
                </a:ext>
              </a:extLst>
            </p:cNvPr>
            <p:cNvSpPr/>
            <p:nvPr/>
          </p:nvSpPr>
          <p:spPr>
            <a:xfrm>
              <a:off x="6394904" y="4198364"/>
              <a:ext cx="1361059" cy="1361059"/>
            </a:xfrm>
            <a:prstGeom prst="rect">
              <a:avLst/>
            </a:prstGeom>
            <a:solidFill>
              <a:srgbClr val="3C5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89" name="图形 88">
              <a:extLst>
                <a:ext uri="{FF2B5EF4-FFF2-40B4-BE49-F238E27FC236}">
                  <a16:creationId xmlns:a16="http://schemas.microsoft.com/office/drawing/2014/main" id="{E2E1F82E-5433-497D-9D2E-A22EB7B79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68981" y="4572441"/>
              <a:ext cx="612904" cy="612904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2E29937-4F4B-407E-B4AF-DBDF1B49AE03}"/>
              </a:ext>
            </a:extLst>
          </p:cNvPr>
          <p:cNvGrpSpPr/>
          <p:nvPr/>
        </p:nvGrpSpPr>
        <p:grpSpPr>
          <a:xfrm>
            <a:off x="8480276" y="1897568"/>
            <a:ext cx="2236510" cy="1182490"/>
            <a:chOff x="1541993" y="4780678"/>
            <a:chExt cx="2236510" cy="118249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452642C-2373-4856-A37E-573DF92ED36B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31DD24C8-4487-4779-95BF-C44FF167579E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E09FAEA-45D0-44D8-AAB6-3613AA9F6257}"/>
              </a:ext>
            </a:extLst>
          </p:cNvPr>
          <p:cNvGrpSpPr/>
          <p:nvPr/>
        </p:nvGrpSpPr>
        <p:grpSpPr>
          <a:xfrm>
            <a:off x="8480276" y="4152726"/>
            <a:ext cx="2236510" cy="1182490"/>
            <a:chOff x="1541993" y="4780678"/>
            <a:chExt cx="2236510" cy="1182490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121B440-EC3B-48F4-B425-FFCD322442B0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EF19AD0-F544-41D2-B7CC-46815F2CB490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6A919CE-8BB9-4DE0-AF90-A58CB3A12A39}"/>
              </a:ext>
            </a:extLst>
          </p:cNvPr>
          <p:cNvGrpSpPr/>
          <p:nvPr/>
        </p:nvGrpSpPr>
        <p:grpSpPr>
          <a:xfrm>
            <a:off x="1469876" y="1897568"/>
            <a:ext cx="2236510" cy="1182490"/>
            <a:chOff x="1541993" y="4780678"/>
            <a:chExt cx="2236510" cy="1182490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5F674A6-E841-415B-9177-F98FDC221708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43DB9C58-736F-4687-BFC5-BBE7F9B21A37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CC2B25E-6365-4492-B1D1-E382182822B0}"/>
              </a:ext>
            </a:extLst>
          </p:cNvPr>
          <p:cNvGrpSpPr/>
          <p:nvPr/>
        </p:nvGrpSpPr>
        <p:grpSpPr>
          <a:xfrm>
            <a:off x="1469876" y="4152726"/>
            <a:ext cx="2236510" cy="1182490"/>
            <a:chOff x="1541993" y="4780678"/>
            <a:chExt cx="2236510" cy="118249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AC5365E-1571-4024-8347-EE209803039B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72C56B96-B755-4642-9FAB-371CE49837DE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A2F7B69-D668-DA48-8D2E-7D6400519437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7" name="图片 26" descr="G:\2021\校庆\PPT\logo-08.pnglogo-08">
            <a:extLst>
              <a:ext uri="{FF2B5EF4-FFF2-40B4-BE49-F238E27FC236}">
                <a16:creationId xmlns:a16="http://schemas.microsoft.com/office/drawing/2014/main" id="{D57A7DB5-3640-654C-8659-8DD0A5A67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73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0656473-118A-416F-B79D-D410370C1A90}"/>
              </a:ext>
            </a:extLst>
          </p:cNvPr>
          <p:cNvGrpSpPr/>
          <p:nvPr/>
        </p:nvGrpSpPr>
        <p:grpSpPr>
          <a:xfrm>
            <a:off x="3817187" y="1521642"/>
            <a:ext cx="4557626" cy="4559844"/>
            <a:chOff x="3817187" y="1521642"/>
            <a:chExt cx="4557626" cy="4559844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B5F5098-7999-4520-A991-210E0E1E8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296" y="1812176"/>
              <a:ext cx="3113824" cy="2472873"/>
            </a:xfrm>
            <a:custGeom>
              <a:avLst/>
              <a:gdLst>
                <a:gd name="T0" fmla="*/ 227 w 548"/>
                <a:gd name="T1" fmla="*/ 0 h 435"/>
                <a:gd name="T2" fmla="*/ 221 w 548"/>
                <a:gd name="T3" fmla="*/ 0 h 435"/>
                <a:gd name="T4" fmla="*/ 0 w 548"/>
                <a:gd name="T5" fmla="*/ 221 h 435"/>
                <a:gd name="T6" fmla="*/ 166 w 548"/>
                <a:gd name="T7" fmla="*/ 435 h 435"/>
                <a:gd name="T8" fmla="*/ 113 w 548"/>
                <a:gd name="T9" fmla="*/ 341 h 435"/>
                <a:gd name="T10" fmla="*/ 342 w 548"/>
                <a:gd name="T11" fmla="*/ 112 h 435"/>
                <a:gd name="T12" fmla="*/ 548 w 548"/>
                <a:gd name="T13" fmla="*/ 243 h 435"/>
                <a:gd name="T14" fmla="*/ 465 w 548"/>
                <a:gd name="T15" fmla="*/ 102 h 435"/>
                <a:gd name="T16" fmla="*/ 227 w 548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" h="435">
                  <a:moveTo>
                    <a:pt x="227" y="0"/>
                  </a:moveTo>
                  <a:cubicBezTo>
                    <a:pt x="225" y="0"/>
                    <a:pt x="223" y="0"/>
                    <a:pt x="221" y="0"/>
                  </a:cubicBezTo>
                  <a:cubicBezTo>
                    <a:pt x="99" y="0"/>
                    <a:pt x="0" y="99"/>
                    <a:pt x="0" y="221"/>
                  </a:cubicBezTo>
                  <a:cubicBezTo>
                    <a:pt x="0" y="324"/>
                    <a:pt x="71" y="411"/>
                    <a:pt x="166" y="435"/>
                  </a:cubicBezTo>
                  <a:cubicBezTo>
                    <a:pt x="134" y="416"/>
                    <a:pt x="113" y="381"/>
                    <a:pt x="113" y="341"/>
                  </a:cubicBezTo>
                  <a:cubicBezTo>
                    <a:pt x="113" y="215"/>
                    <a:pt x="215" y="112"/>
                    <a:pt x="342" y="112"/>
                  </a:cubicBezTo>
                  <a:cubicBezTo>
                    <a:pt x="433" y="112"/>
                    <a:pt x="511" y="166"/>
                    <a:pt x="548" y="243"/>
                  </a:cubicBezTo>
                  <a:cubicBezTo>
                    <a:pt x="532" y="190"/>
                    <a:pt x="504" y="142"/>
                    <a:pt x="465" y="102"/>
                  </a:cubicBezTo>
                  <a:cubicBezTo>
                    <a:pt x="401" y="38"/>
                    <a:pt x="317" y="2"/>
                    <a:pt x="227" y="0"/>
                  </a:cubicBezTo>
                  <a:close/>
                </a:path>
              </a:pathLst>
            </a:custGeom>
            <a:solidFill>
              <a:srgbClr val="3C59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8BE567E-A166-40BC-A8CA-8D7505C64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742" y="2495266"/>
              <a:ext cx="2472872" cy="3113823"/>
            </a:xfrm>
            <a:custGeom>
              <a:avLst/>
              <a:gdLst>
                <a:gd name="T0" fmla="*/ 93 w 435"/>
                <a:gd name="T1" fmla="*/ 113 h 548"/>
                <a:gd name="T2" fmla="*/ 322 w 435"/>
                <a:gd name="T3" fmla="*/ 342 h 548"/>
                <a:gd name="T4" fmla="*/ 192 w 435"/>
                <a:gd name="T5" fmla="*/ 548 h 548"/>
                <a:gd name="T6" fmla="*/ 333 w 435"/>
                <a:gd name="T7" fmla="*/ 465 h 548"/>
                <a:gd name="T8" fmla="*/ 435 w 435"/>
                <a:gd name="T9" fmla="*/ 227 h 548"/>
                <a:gd name="T10" fmla="*/ 435 w 435"/>
                <a:gd name="T11" fmla="*/ 221 h 548"/>
                <a:gd name="T12" fmla="*/ 214 w 435"/>
                <a:gd name="T13" fmla="*/ 0 h 548"/>
                <a:gd name="T14" fmla="*/ 0 w 435"/>
                <a:gd name="T15" fmla="*/ 167 h 548"/>
                <a:gd name="T16" fmla="*/ 93 w 435"/>
                <a:gd name="T17" fmla="*/ 113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5" h="548">
                  <a:moveTo>
                    <a:pt x="93" y="113"/>
                  </a:moveTo>
                  <a:cubicBezTo>
                    <a:pt x="219" y="113"/>
                    <a:pt x="322" y="216"/>
                    <a:pt x="322" y="342"/>
                  </a:cubicBezTo>
                  <a:cubicBezTo>
                    <a:pt x="322" y="433"/>
                    <a:pt x="269" y="512"/>
                    <a:pt x="192" y="548"/>
                  </a:cubicBezTo>
                  <a:cubicBezTo>
                    <a:pt x="245" y="533"/>
                    <a:pt x="293" y="504"/>
                    <a:pt x="333" y="465"/>
                  </a:cubicBezTo>
                  <a:cubicBezTo>
                    <a:pt x="397" y="402"/>
                    <a:pt x="433" y="317"/>
                    <a:pt x="435" y="227"/>
                  </a:cubicBezTo>
                  <a:cubicBezTo>
                    <a:pt x="435" y="225"/>
                    <a:pt x="435" y="223"/>
                    <a:pt x="435" y="221"/>
                  </a:cubicBezTo>
                  <a:cubicBezTo>
                    <a:pt x="435" y="100"/>
                    <a:pt x="336" y="0"/>
                    <a:pt x="214" y="0"/>
                  </a:cubicBezTo>
                  <a:cubicBezTo>
                    <a:pt x="111" y="0"/>
                    <a:pt x="24" y="71"/>
                    <a:pt x="0" y="167"/>
                  </a:cubicBezTo>
                  <a:cubicBezTo>
                    <a:pt x="18" y="135"/>
                    <a:pt x="53" y="113"/>
                    <a:pt x="93" y="113"/>
                  </a:cubicBezTo>
                  <a:close/>
                </a:path>
              </a:pathLst>
            </a:custGeom>
            <a:solidFill>
              <a:srgbClr val="5B82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97A454D-ABE0-4B17-B45C-7F3F084AE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3048" y="3222712"/>
              <a:ext cx="3116041" cy="2470655"/>
            </a:xfrm>
            <a:custGeom>
              <a:avLst/>
              <a:gdLst>
                <a:gd name="T0" fmla="*/ 321 w 548"/>
                <a:gd name="T1" fmla="*/ 435 h 435"/>
                <a:gd name="T2" fmla="*/ 327 w 548"/>
                <a:gd name="T3" fmla="*/ 435 h 435"/>
                <a:gd name="T4" fmla="*/ 548 w 548"/>
                <a:gd name="T5" fmla="*/ 214 h 435"/>
                <a:gd name="T6" fmla="*/ 382 w 548"/>
                <a:gd name="T7" fmla="*/ 0 h 435"/>
                <a:gd name="T8" fmla="*/ 436 w 548"/>
                <a:gd name="T9" fmla="*/ 93 h 435"/>
                <a:gd name="T10" fmla="*/ 207 w 548"/>
                <a:gd name="T11" fmla="*/ 322 h 435"/>
                <a:gd name="T12" fmla="*/ 0 w 548"/>
                <a:gd name="T13" fmla="*/ 192 h 435"/>
                <a:gd name="T14" fmla="*/ 84 w 548"/>
                <a:gd name="T15" fmla="*/ 333 h 435"/>
                <a:gd name="T16" fmla="*/ 321 w 54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" h="435">
                  <a:moveTo>
                    <a:pt x="321" y="435"/>
                  </a:moveTo>
                  <a:cubicBezTo>
                    <a:pt x="323" y="435"/>
                    <a:pt x="325" y="435"/>
                    <a:pt x="327" y="435"/>
                  </a:cubicBezTo>
                  <a:cubicBezTo>
                    <a:pt x="449" y="435"/>
                    <a:pt x="548" y="336"/>
                    <a:pt x="548" y="214"/>
                  </a:cubicBezTo>
                  <a:cubicBezTo>
                    <a:pt x="548" y="111"/>
                    <a:pt x="477" y="24"/>
                    <a:pt x="382" y="0"/>
                  </a:cubicBezTo>
                  <a:cubicBezTo>
                    <a:pt x="414" y="19"/>
                    <a:pt x="436" y="54"/>
                    <a:pt x="436" y="93"/>
                  </a:cubicBezTo>
                  <a:cubicBezTo>
                    <a:pt x="436" y="220"/>
                    <a:pt x="333" y="322"/>
                    <a:pt x="207" y="322"/>
                  </a:cubicBezTo>
                  <a:cubicBezTo>
                    <a:pt x="116" y="322"/>
                    <a:pt x="37" y="269"/>
                    <a:pt x="0" y="192"/>
                  </a:cubicBezTo>
                  <a:cubicBezTo>
                    <a:pt x="16" y="245"/>
                    <a:pt x="44" y="293"/>
                    <a:pt x="84" y="333"/>
                  </a:cubicBezTo>
                  <a:cubicBezTo>
                    <a:pt x="147" y="397"/>
                    <a:pt x="231" y="433"/>
                    <a:pt x="321" y="435"/>
                  </a:cubicBezTo>
                  <a:close/>
                </a:path>
              </a:pathLst>
            </a:custGeom>
            <a:solidFill>
              <a:srgbClr val="3C59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A6A6820-9C72-4B28-B47D-D7088EDD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5425" y="1892018"/>
              <a:ext cx="2470655" cy="3113823"/>
            </a:xfrm>
            <a:custGeom>
              <a:avLst/>
              <a:gdLst>
                <a:gd name="T0" fmla="*/ 341 w 435"/>
                <a:gd name="T1" fmla="*/ 436 h 548"/>
                <a:gd name="T2" fmla="*/ 112 w 435"/>
                <a:gd name="T3" fmla="*/ 207 h 548"/>
                <a:gd name="T4" fmla="*/ 242 w 435"/>
                <a:gd name="T5" fmla="*/ 0 h 548"/>
                <a:gd name="T6" fmla="*/ 102 w 435"/>
                <a:gd name="T7" fmla="*/ 84 h 548"/>
                <a:gd name="T8" fmla="*/ 0 w 435"/>
                <a:gd name="T9" fmla="*/ 322 h 548"/>
                <a:gd name="T10" fmla="*/ 0 w 435"/>
                <a:gd name="T11" fmla="*/ 327 h 548"/>
                <a:gd name="T12" fmla="*/ 221 w 435"/>
                <a:gd name="T13" fmla="*/ 548 h 548"/>
                <a:gd name="T14" fmla="*/ 435 w 435"/>
                <a:gd name="T15" fmla="*/ 382 h 548"/>
                <a:gd name="T16" fmla="*/ 341 w 435"/>
                <a:gd name="T17" fmla="*/ 43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5" h="548">
                  <a:moveTo>
                    <a:pt x="341" y="436"/>
                  </a:moveTo>
                  <a:cubicBezTo>
                    <a:pt x="215" y="436"/>
                    <a:pt x="112" y="333"/>
                    <a:pt x="112" y="207"/>
                  </a:cubicBezTo>
                  <a:cubicBezTo>
                    <a:pt x="112" y="116"/>
                    <a:pt x="165" y="37"/>
                    <a:pt x="242" y="0"/>
                  </a:cubicBezTo>
                  <a:cubicBezTo>
                    <a:pt x="190" y="16"/>
                    <a:pt x="142" y="45"/>
                    <a:pt x="102" y="84"/>
                  </a:cubicBezTo>
                  <a:cubicBezTo>
                    <a:pt x="37" y="147"/>
                    <a:pt x="1" y="232"/>
                    <a:pt x="0" y="322"/>
                  </a:cubicBezTo>
                  <a:cubicBezTo>
                    <a:pt x="0" y="324"/>
                    <a:pt x="0" y="326"/>
                    <a:pt x="0" y="327"/>
                  </a:cubicBezTo>
                  <a:cubicBezTo>
                    <a:pt x="0" y="449"/>
                    <a:pt x="99" y="548"/>
                    <a:pt x="221" y="548"/>
                  </a:cubicBezTo>
                  <a:cubicBezTo>
                    <a:pt x="324" y="548"/>
                    <a:pt x="410" y="478"/>
                    <a:pt x="435" y="382"/>
                  </a:cubicBezTo>
                  <a:cubicBezTo>
                    <a:pt x="416" y="414"/>
                    <a:pt x="381" y="436"/>
                    <a:pt x="341" y="436"/>
                  </a:cubicBezTo>
                  <a:close/>
                </a:path>
              </a:pathLst>
            </a:custGeom>
            <a:solidFill>
              <a:srgbClr val="5B82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5D97EE8B-8C9B-45B6-ACD2-F8B20A8AA8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5703" y="1521642"/>
              <a:ext cx="2113585" cy="2120239"/>
            </a:xfrm>
            <a:custGeom>
              <a:avLst/>
              <a:gdLst>
                <a:gd name="T0" fmla="*/ 3 w 953"/>
                <a:gd name="T1" fmla="*/ 104 h 956"/>
                <a:gd name="T2" fmla="*/ 32 w 953"/>
                <a:gd name="T3" fmla="*/ 84 h 956"/>
                <a:gd name="T4" fmla="*/ 95 w 953"/>
                <a:gd name="T5" fmla="*/ 59 h 956"/>
                <a:gd name="T6" fmla="*/ 131 w 953"/>
                <a:gd name="T7" fmla="*/ 54 h 956"/>
                <a:gd name="T8" fmla="*/ 95 w 953"/>
                <a:gd name="T9" fmla="*/ 59 h 956"/>
                <a:gd name="T10" fmla="*/ 886 w 953"/>
                <a:gd name="T11" fmla="*/ 309 h 956"/>
                <a:gd name="T12" fmla="*/ 890 w 953"/>
                <a:gd name="T13" fmla="*/ 345 h 956"/>
                <a:gd name="T14" fmla="*/ 192 w 953"/>
                <a:gd name="T15" fmla="*/ 23 h 956"/>
                <a:gd name="T16" fmla="*/ 226 w 953"/>
                <a:gd name="T17" fmla="*/ 25 h 956"/>
                <a:gd name="T18" fmla="*/ 192 w 953"/>
                <a:gd name="T19" fmla="*/ 23 h 956"/>
                <a:gd name="T20" fmla="*/ 947 w 953"/>
                <a:gd name="T21" fmla="*/ 503 h 956"/>
                <a:gd name="T22" fmla="*/ 944 w 953"/>
                <a:gd name="T23" fmla="*/ 539 h 956"/>
                <a:gd name="T24" fmla="*/ 931 w 953"/>
                <a:gd name="T25" fmla="*/ 809 h 956"/>
                <a:gd name="T26" fmla="*/ 911 w 953"/>
                <a:gd name="T27" fmla="*/ 836 h 956"/>
                <a:gd name="T28" fmla="*/ 931 w 953"/>
                <a:gd name="T29" fmla="*/ 809 h 956"/>
                <a:gd name="T30" fmla="*/ 293 w 953"/>
                <a:gd name="T31" fmla="*/ 14 h 956"/>
                <a:gd name="T32" fmla="*/ 325 w 953"/>
                <a:gd name="T33" fmla="*/ 0 h 956"/>
                <a:gd name="T34" fmla="*/ 933 w 953"/>
                <a:gd name="T35" fmla="*/ 437 h 956"/>
                <a:gd name="T36" fmla="*/ 917 w 953"/>
                <a:gd name="T37" fmla="*/ 406 h 956"/>
                <a:gd name="T38" fmla="*/ 933 w 953"/>
                <a:gd name="T39" fmla="*/ 437 h 956"/>
                <a:gd name="T40" fmla="*/ 843 w 953"/>
                <a:gd name="T41" fmla="*/ 257 h 956"/>
                <a:gd name="T42" fmla="*/ 832 w 953"/>
                <a:gd name="T43" fmla="*/ 223 h 956"/>
                <a:gd name="T44" fmla="*/ 933 w 953"/>
                <a:gd name="T45" fmla="*/ 740 h 956"/>
                <a:gd name="T46" fmla="*/ 949 w 953"/>
                <a:gd name="T47" fmla="*/ 708 h 956"/>
                <a:gd name="T48" fmla="*/ 933 w 953"/>
                <a:gd name="T49" fmla="*/ 740 h 956"/>
                <a:gd name="T50" fmla="*/ 944 w 953"/>
                <a:gd name="T51" fmla="*/ 640 h 956"/>
                <a:gd name="T52" fmla="*/ 953 w 953"/>
                <a:gd name="T53" fmla="*/ 607 h 956"/>
                <a:gd name="T54" fmla="*/ 757 w 953"/>
                <a:gd name="T55" fmla="*/ 153 h 956"/>
                <a:gd name="T56" fmla="*/ 787 w 953"/>
                <a:gd name="T57" fmla="*/ 171 h 956"/>
                <a:gd name="T58" fmla="*/ 757 w 953"/>
                <a:gd name="T59" fmla="*/ 153 h 956"/>
                <a:gd name="T60" fmla="*/ 426 w 953"/>
                <a:gd name="T61" fmla="*/ 11 h 956"/>
                <a:gd name="T62" fmla="*/ 392 w 953"/>
                <a:gd name="T63" fmla="*/ 0 h 956"/>
                <a:gd name="T64" fmla="*/ 491 w 953"/>
                <a:gd name="T65" fmla="*/ 16 h 956"/>
                <a:gd name="T66" fmla="*/ 528 w 953"/>
                <a:gd name="T67" fmla="*/ 18 h 956"/>
                <a:gd name="T68" fmla="*/ 491 w 953"/>
                <a:gd name="T69" fmla="*/ 16 h 956"/>
                <a:gd name="T70" fmla="*/ 620 w 953"/>
                <a:gd name="T71" fmla="*/ 59 h 956"/>
                <a:gd name="T72" fmla="*/ 595 w 953"/>
                <a:gd name="T73" fmla="*/ 34 h 956"/>
                <a:gd name="T74" fmla="*/ 679 w 953"/>
                <a:gd name="T75" fmla="*/ 93 h 956"/>
                <a:gd name="T76" fmla="*/ 712 w 953"/>
                <a:gd name="T77" fmla="*/ 102 h 956"/>
                <a:gd name="T78" fmla="*/ 679 w 953"/>
                <a:gd name="T79" fmla="*/ 93 h 956"/>
                <a:gd name="T80" fmla="*/ 926 w 953"/>
                <a:gd name="T81" fmla="*/ 888 h 956"/>
                <a:gd name="T82" fmla="*/ 866 w 953"/>
                <a:gd name="T83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3" h="956">
                  <a:moveTo>
                    <a:pt x="0" y="95"/>
                  </a:moveTo>
                  <a:lnTo>
                    <a:pt x="3" y="104"/>
                  </a:lnTo>
                  <a:lnTo>
                    <a:pt x="36" y="90"/>
                  </a:lnTo>
                  <a:lnTo>
                    <a:pt x="32" y="84"/>
                  </a:lnTo>
                  <a:lnTo>
                    <a:pt x="0" y="95"/>
                  </a:lnTo>
                  <a:close/>
                  <a:moveTo>
                    <a:pt x="95" y="59"/>
                  </a:moveTo>
                  <a:lnTo>
                    <a:pt x="97" y="68"/>
                  </a:lnTo>
                  <a:lnTo>
                    <a:pt x="131" y="54"/>
                  </a:lnTo>
                  <a:lnTo>
                    <a:pt x="126" y="45"/>
                  </a:lnTo>
                  <a:lnTo>
                    <a:pt x="95" y="59"/>
                  </a:lnTo>
                  <a:close/>
                  <a:moveTo>
                    <a:pt x="899" y="341"/>
                  </a:moveTo>
                  <a:lnTo>
                    <a:pt x="886" y="309"/>
                  </a:lnTo>
                  <a:lnTo>
                    <a:pt x="877" y="313"/>
                  </a:lnTo>
                  <a:lnTo>
                    <a:pt x="890" y="345"/>
                  </a:lnTo>
                  <a:lnTo>
                    <a:pt x="899" y="341"/>
                  </a:lnTo>
                  <a:close/>
                  <a:moveTo>
                    <a:pt x="192" y="23"/>
                  </a:moveTo>
                  <a:lnTo>
                    <a:pt x="192" y="32"/>
                  </a:lnTo>
                  <a:lnTo>
                    <a:pt x="226" y="25"/>
                  </a:lnTo>
                  <a:lnTo>
                    <a:pt x="223" y="16"/>
                  </a:lnTo>
                  <a:lnTo>
                    <a:pt x="192" y="23"/>
                  </a:lnTo>
                  <a:close/>
                  <a:moveTo>
                    <a:pt x="951" y="537"/>
                  </a:moveTo>
                  <a:lnTo>
                    <a:pt x="947" y="503"/>
                  </a:lnTo>
                  <a:lnTo>
                    <a:pt x="938" y="505"/>
                  </a:lnTo>
                  <a:lnTo>
                    <a:pt x="944" y="539"/>
                  </a:lnTo>
                  <a:lnTo>
                    <a:pt x="951" y="537"/>
                  </a:lnTo>
                  <a:close/>
                  <a:moveTo>
                    <a:pt x="931" y="809"/>
                  </a:moveTo>
                  <a:lnTo>
                    <a:pt x="922" y="805"/>
                  </a:lnTo>
                  <a:lnTo>
                    <a:pt x="911" y="836"/>
                  </a:lnTo>
                  <a:lnTo>
                    <a:pt x="920" y="841"/>
                  </a:lnTo>
                  <a:lnTo>
                    <a:pt x="931" y="809"/>
                  </a:lnTo>
                  <a:close/>
                  <a:moveTo>
                    <a:pt x="291" y="5"/>
                  </a:moveTo>
                  <a:lnTo>
                    <a:pt x="293" y="14"/>
                  </a:lnTo>
                  <a:lnTo>
                    <a:pt x="327" y="9"/>
                  </a:lnTo>
                  <a:lnTo>
                    <a:pt x="325" y="0"/>
                  </a:lnTo>
                  <a:lnTo>
                    <a:pt x="291" y="5"/>
                  </a:lnTo>
                  <a:close/>
                  <a:moveTo>
                    <a:pt x="933" y="437"/>
                  </a:moveTo>
                  <a:lnTo>
                    <a:pt x="926" y="404"/>
                  </a:lnTo>
                  <a:lnTo>
                    <a:pt x="917" y="406"/>
                  </a:lnTo>
                  <a:lnTo>
                    <a:pt x="924" y="440"/>
                  </a:lnTo>
                  <a:lnTo>
                    <a:pt x="933" y="437"/>
                  </a:lnTo>
                  <a:close/>
                  <a:moveTo>
                    <a:pt x="823" y="228"/>
                  </a:moveTo>
                  <a:lnTo>
                    <a:pt x="843" y="257"/>
                  </a:lnTo>
                  <a:lnTo>
                    <a:pt x="850" y="253"/>
                  </a:lnTo>
                  <a:lnTo>
                    <a:pt x="832" y="223"/>
                  </a:lnTo>
                  <a:lnTo>
                    <a:pt x="823" y="228"/>
                  </a:lnTo>
                  <a:close/>
                  <a:moveTo>
                    <a:pt x="933" y="740"/>
                  </a:moveTo>
                  <a:lnTo>
                    <a:pt x="942" y="742"/>
                  </a:lnTo>
                  <a:lnTo>
                    <a:pt x="949" y="708"/>
                  </a:lnTo>
                  <a:lnTo>
                    <a:pt x="940" y="706"/>
                  </a:lnTo>
                  <a:lnTo>
                    <a:pt x="933" y="740"/>
                  </a:lnTo>
                  <a:close/>
                  <a:moveTo>
                    <a:pt x="944" y="607"/>
                  </a:moveTo>
                  <a:lnTo>
                    <a:pt x="944" y="640"/>
                  </a:lnTo>
                  <a:lnTo>
                    <a:pt x="953" y="640"/>
                  </a:lnTo>
                  <a:lnTo>
                    <a:pt x="953" y="607"/>
                  </a:lnTo>
                  <a:lnTo>
                    <a:pt x="944" y="607"/>
                  </a:lnTo>
                  <a:close/>
                  <a:moveTo>
                    <a:pt x="757" y="153"/>
                  </a:moveTo>
                  <a:lnTo>
                    <a:pt x="782" y="178"/>
                  </a:lnTo>
                  <a:lnTo>
                    <a:pt x="787" y="171"/>
                  </a:lnTo>
                  <a:lnTo>
                    <a:pt x="762" y="147"/>
                  </a:lnTo>
                  <a:lnTo>
                    <a:pt x="757" y="153"/>
                  </a:lnTo>
                  <a:close/>
                  <a:moveTo>
                    <a:pt x="392" y="9"/>
                  </a:moveTo>
                  <a:lnTo>
                    <a:pt x="426" y="11"/>
                  </a:lnTo>
                  <a:lnTo>
                    <a:pt x="426" y="2"/>
                  </a:lnTo>
                  <a:lnTo>
                    <a:pt x="392" y="0"/>
                  </a:lnTo>
                  <a:lnTo>
                    <a:pt x="392" y="9"/>
                  </a:lnTo>
                  <a:close/>
                  <a:moveTo>
                    <a:pt x="491" y="16"/>
                  </a:moveTo>
                  <a:lnTo>
                    <a:pt x="525" y="27"/>
                  </a:lnTo>
                  <a:lnTo>
                    <a:pt x="528" y="18"/>
                  </a:lnTo>
                  <a:lnTo>
                    <a:pt x="494" y="9"/>
                  </a:lnTo>
                  <a:lnTo>
                    <a:pt x="491" y="16"/>
                  </a:lnTo>
                  <a:close/>
                  <a:moveTo>
                    <a:pt x="591" y="41"/>
                  </a:moveTo>
                  <a:lnTo>
                    <a:pt x="620" y="59"/>
                  </a:lnTo>
                  <a:lnTo>
                    <a:pt x="624" y="50"/>
                  </a:lnTo>
                  <a:lnTo>
                    <a:pt x="595" y="34"/>
                  </a:lnTo>
                  <a:lnTo>
                    <a:pt x="591" y="41"/>
                  </a:lnTo>
                  <a:close/>
                  <a:moveTo>
                    <a:pt x="679" y="93"/>
                  </a:moveTo>
                  <a:lnTo>
                    <a:pt x="708" y="111"/>
                  </a:lnTo>
                  <a:lnTo>
                    <a:pt x="712" y="102"/>
                  </a:lnTo>
                  <a:lnTo>
                    <a:pt x="683" y="84"/>
                  </a:lnTo>
                  <a:lnTo>
                    <a:pt x="679" y="93"/>
                  </a:lnTo>
                  <a:close/>
                  <a:moveTo>
                    <a:pt x="866" y="956"/>
                  </a:moveTo>
                  <a:lnTo>
                    <a:pt x="926" y="888"/>
                  </a:lnTo>
                  <a:lnTo>
                    <a:pt x="863" y="866"/>
                  </a:lnTo>
                  <a:lnTo>
                    <a:pt x="866" y="95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97F9F31-0ED6-4282-83DC-FE1FFA304C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2357" y="3952376"/>
              <a:ext cx="2122456" cy="2113586"/>
            </a:xfrm>
            <a:custGeom>
              <a:avLst/>
              <a:gdLst>
                <a:gd name="T0" fmla="*/ 851 w 957"/>
                <a:gd name="T1" fmla="*/ 2 h 953"/>
                <a:gd name="T2" fmla="*/ 874 w 957"/>
                <a:gd name="T3" fmla="*/ 31 h 953"/>
                <a:gd name="T4" fmla="*/ 899 w 957"/>
                <a:gd name="T5" fmla="*/ 94 h 953"/>
                <a:gd name="T6" fmla="*/ 901 w 957"/>
                <a:gd name="T7" fmla="*/ 130 h 953"/>
                <a:gd name="T8" fmla="*/ 899 w 957"/>
                <a:gd name="T9" fmla="*/ 94 h 953"/>
                <a:gd name="T10" fmla="*/ 646 w 957"/>
                <a:gd name="T11" fmla="*/ 886 h 953"/>
                <a:gd name="T12" fmla="*/ 610 w 957"/>
                <a:gd name="T13" fmla="*/ 890 h 953"/>
                <a:gd name="T14" fmla="*/ 932 w 957"/>
                <a:gd name="T15" fmla="*/ 191 h 953"/>
                <a:gd name="T16" fmla="*/ 930 w 957"/>
                <a:gd name="T17" fmla="*/ 225 h 953"/>
                <a:gd name="T18" fmla="*/ 932 w 957"/>
                <a:gd name="T19" fmla="*/ 191 h 953"/>
                <a:gd name="T20" fmla="*/ 452 w 957"/>
                <a:gd name="T21" fmla="*/ 947 h 953"/>
                <a:gd name="T22" fmla="*/ 416 w 957"/>
                <a:gd name="T23" fmla="*/ 944 h 953"/>
                <a:gd name="T24" fmla="*/ 148 w 957"/>
                <a:gd name="T25" fmla="*/ 931 h 953"/>
                <a:gd name="T26" fmla="*/ 119 w 957"/>
                <a:gd name="T27" fmla="*/ 911 h 953"/>
                <a:gd name="T28" fmla="*/ 148 w 957"/>
                <a:gd name="T29" fmla="*/ 931 h 953"/>
                <a:gd name="T30" fmla="*/ 941 w 957"/>
                <a:gd name="T31" fmla="*/ 293 h 953"/>
                <a:gd name="T32" fmla="*/ 957 w 957"/>
                <a:gd name="T33" fmla="*/ 324 h 953"/>
                <a:gd name="T34" fmla="*/ 518 w 957"/>
                <a:gd name="T35" fmla="*/ 933 h 953"/>
                <a:gd name="T36" fmla="*/ 549 w 957"/>
                <a:gd name="T37" fmla="*/ 917 h 953"/>
                <a:gd name="T38" fmla="*/ 518 w 957"/>
                <a:gd name="T39" fmla="*/ 933 h 953"/>
                <a:gd name="T40" fmla="*/ 698 w 957"/>
                <a:gd name="T41" fmla="*/ 843 h 953"/>
                <a:gd name="T42" fmla="*/ 732 w 957"/>
                <a:gd name="T43" fmla="*/ 832 h 953"/>
                <a:gd name="T44" fmla="*/ 216 w 957"/>
                <a:gd name="T45" fmla="*/ 933 h 953"/>
                <a:gd name="T46" fmla="*/ 247 w 957"/>
                <a:gd name="T47" fmla="*/ 949 h 953"/>
                <a:gd name="T48" fmla="*/ 216 w 957"/>
                <a:gd name="T49" fmla="*/ 933 h 953"/>
                <a:gd name="T50" fmla="*/ 317 w 957"/>
                <a:gd name="T51" fmla="*/ 944 h 953"/>
                <a:gd name="T52" fmla="*/ 351 w 957"/>
                <a:gd name="T53" fmla="*/ 953 h 953"/>
                <a:gd name="T54" fmla="*/ 802 w 957"/>
                <a:gd name="T55" fmla="*/ 757 h 953"/>
                <a:gd name="T56" fmla="*/ 786 w 957"/>
                <a:gd name="T57" fmla="*/ 787 h 953"/>
                <a:gd name="T58" fmla="*/ 802 w 957"/>
                <a:gd name="T59" fmla="*/ 757 h 953"/>
                <a:gd name="T60" fmla="*/ 946 w 957"/>
                <a:gd name="T61" fmla="*/ 426 h 953"/>
                <a:gd name="T62" fmla="*/ 957 w 957"/>
                <a:gd name="T63" fmla="*/ 392 h 953"/>
                <a:gd name="T64" fmla="*/ 939 w 957"/>
                <a:gd name="T65" fmla="*/ 491 h 953"/>
                <a:gd name="T66" fmla="*/ 939 w 957"/>
                <a:gd name="T67" fmla="*/ 527 h 953"/>
                <a:gd name="T68" fmla="*/ 939 w 957"/>
                <a:gd name="T69" fmla="*/ 491 h 953"/>
                <a:gd name="T70" fmla="*/ 896 w 957"/>
                <a:gd name="T71" fmla="*/ 620 h 953"/>
                <a:gd name="T72" fmla="*/ 921 w 957"/>
                <a:gd name="T73" fmla="*/ 595 h 953"/>
                <a:gd name="T74" fmla="*/ 863 w 957"/>
                <a:gd name="T75" fmla="*/ 678 h 953"/>
                <a:gd name="T76" fmla="*/ 854 w 957"/>
                <a:gd name="T77" fmla="*/ 712 h 953"/>
                <a:gd name="T78" fmla="*/ 863 w 957"/>
                <a:gd name="T79" fmla="*/ 678 h 953"/>
                <a:gd name="T80" fmla="*/ 69 w 957"/>
                <a:gd name="T81" fmla="*/ 926 h 953"/>
                <a:gd name="T82" fmla="*/ 0 w 957"/>
                <a:gd name="T83" fmla="*/ 865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7" h="953">
                  <a:moveTo>
                    <a:pt x="860" y="0"/>
                  </a:moveTo>
                  <a:lnTo>
                    <a:pt x="851" y="2"/>
                  </a:lnTo>
                  <a:lnTo>
                    <a:pt x="865" y="36"/>
                  </a:lnTo>
                  <a:lnTo>
                    <a:pt x="874" y="31"/>
                  </a:lnTo>
                  <a:lnTo>
                    <a:pt x="860" y="0"/>
                  </a:lnTo>
                  <a:close/>
                  <a:moveTo>
                    <a:pt x="899" y="94"/>
                  </a:moveTo>
                  <a:lnTo>
                    <a:pt x="890" y="97"/>
                  </a:lnTo>
                  <a:lnTo>
                    <a:pt x="901" y="130"/>
                  </a:lnTo>
                  <a:lnTo>
                    <a:pt x="910" y="126"/>
                  </a:lnTo>
                  <a:lnTo>
                    <a:pt x="899" y="94"/>
                  </a:lnTo>
                  <a:close/>
                  <a:moveTo>
                    <a:pt x="615" y="899"/>
                  </a:moveTo>
                  <a:lnTo>
                    <a:pt x="646" y="886"/>
                  </a:lnTo>
                  <a:lnTo>
                    <a:pt x="642" y="877"/>
                  </a:lnTo>
                  <a:lnTo>
                    <a:pt x="610" y="890"/>
                  </a:lnTo>
                  <a:lnTo>
                    <a:pt x="615" y="899"/>
                  </a:lnTo>
                  <a:close/>
                  <a:moveTo>
                    <a:pt x="932" y="191"/>
                  </a:moveTo>
                  <a:lnTo>
                    <a:pt x="923" y="191"/>
                  </a:lnTo>
                  <a:lnTo>
                    <a:pt x="930" y="225"/>
                  </a:lnTo>
                  <a:lnTo>
                    <a:pt x="939" y="223"/>
                  </a:lnTo>
                  <a:lnTo>
                    <a:pt x="932" y="191"/>
                  </a:lnTo>
                  <a:close/>
                  <a:moveTo>
                    <a:pt x="419" y="951"/>
                  </a:moveTo>
                  <a:lnTo>
                    <a:pt x="452" y="947"/>
                  </a:lnTo>
                  <a:lnTo>
                    <a:pt x="450" y="938"/>
                  </a:lnTo>
                  <a:lnTo>
                    <a:pt x="416" y="944"/>
                  </a:lnTo>
                  <a:lnTo>
                    <a:pt x="419" y="951"/>
                  </a:lnTo>
                  <a:close/>
                  <a:moveTo>
                    <a:pt x="148" y="931"/>
                  </a:moveTo>
                  <a:lnTo>
                    <a:pt x="150" y="922"/>
                  </a:lnTo>
                  <a:lnTo>
                    <a:pt x="119" y="911"/>
                  </a:lnTo>
                  <a:lnTo>
                    <a:pt x="117" y="920"/>
                  </a:lnTo>
                  <a:lnTo>
                    <a:pt x="148" y="931"/>
                  </a:lnTo>
                  <a:close/>
                  <a:moveTo>
                    <a:pt x="950" y="291"/>
                  </a:moveTo>
                  <a:lnTo>
                    <a:pt x="941" y="293"/>
                  </a:lnTo>
                  <a:lnTo>
                    <a:pt x="948" y="327"/>
                  </a:lnTo>
                  <a:lnTo>
                    <a:pt x="957" y="324"/>
                  </a:lnTo>
                  <a:lnTo>
                    <a:pt x="950" y="291"/>
                  </a:lnTo>
                  <a:close/>
                  <a:moveTo>
                    <a:pt x="518" y="933"/>
                  </a:moveTo>
                  <a:lnTo>
                    <a:pt x="552" y="926"/>
                  </a:lnTo>
                  <a:lnTo>
                    <a:pt x="549" y="917"/>
                  </a:lnTo>
                  <a:lnTo>
                    <a:pt x="516" y="924"/>
                  </a:lnTo>
                  <a:lnTo>
                    <a:pt x="518" y="933"/>
                  </a:lnTo>
                  <a:close/>
                  <a:moveTo>
                    <a:pt x="727" y="823"/>
                  </a:moveTo>
                  <a:lnTo>
                    <a:pt x="698" y="843"/>
                  </a:lnTo>
                  <a:lnTo>
                    <a:pt x="705" y="850"/>
                  </a:lnTo>
                  <a:lnTo>
                    <a:pt x="732" y="832"/>
                  </a:lnTo>
                  <a:lnTo>
                    <a:pt x="727" y="823"/>
                  </a:lnTo>
                  <a:close/>
                  <a:moveTo>
                    <a:pt x="216" y="933"/>
                  </a:moveTo>
                  <a:lnTo>
                    <a:pt x="216" y="942"/>
                  </a:lnTo>
                  <a:lnTo>
                    <a:pt x="247" y="949"/>
                  </a:lnTo>
                  <a:lnTo>
                    <a:pt x="250" y="940"/>
                  </a:lnTo>
                  <a:lnTo>
                    <a:pt x="216" y="933"/>
                  </a:lnTo>
                  <a:close/>
                  <a:moveTo>
                    <a:pt x="351" y="944"/>
                  </a:moveTo>
                  <a:lnTo>
                    <a:pt x="317" y="944"/>
                  </a:lnTo>
                  <a:lnTo>
                    <a:pt x="317" y="953"/>
                  </a:lnTo>
                  <a:lnTo>
                    <a:pt x="351" y="953"/>
                  </a:lnTo>
                  <a:lnTo>
                    <a:pt x="351" y="944"/>
                  </a:lnTo>
                  <a:close/>
                  <a:moveTo>
                    <a:pt x="802" y="757"/>
                  </a:moveTo>
                  <a:lnTo>
                    <a:pt x="779" y="782"/>
                  </a:lnTo>
                  <a:lnTo>
                    <a:pt x="786" y="787"/>
                  </a:lnTo>
                  <a:lnTo>
                    <a:pt x="808" y="762"/>
                  </a:lnTo>
                  <a:lnTo>
                    <a:pt x="802" y="757"/>
                  </a:lnTo>
                  <a:close/>
                  <a:moveTo>
                    <a:pt x="948" y="392"/>
                  </a:moveTo>
                  <a:lnTo>
                    <a:pt x="946" y="426"/>
                  </a:lnTo>
                  <a:lnTo>
                    <a:pt x="955" y="426"/>
                  </a:lnTo>
                  <a:lnTo>
                    <a:pt x="957" y="392"/>
                  </a:lnTo>
                  <a:lnTo>
                    <a:pt x="948" y="392"/>
                  </a:lnTo>
                  <a:close/>
                  <a:moveTo>
                    <a:pt x="939" y="491"/>
                  </a:moveTo>
                  <a:lnTo>
                    <a:pt x="930" y="525"/>
                  </a:lnTo>
                  <a:lnTo>
                    <a:pt x="939" y="527"/>
                  </a:lnTo>
                  <a:lnTo>
                    <a:pt x="948" y="493"/>
                  </a:lnTo>
                  <a:lnTo>
                    <a:pt x="939" y="491"/>
                  </a:lnTo>
                  <a:close/>
                  <a:moveTo>
                    <a:pt x="914" y="590"/>
                  </a:moveTo>
                  <a:lnTo>
                    <a:pt x="896" y="620"/>
                  </a:lnTo>
                  <a:lnTo>
                    <a:pt x="905" y="624"/>
                  </a:lnTo>
                  <a:lnTo>
                    <a:pt x="921" y="595"/>
                  </a:lnTo>
                  <a:lnTo>
                    <a:pt x="914" y="590"/>
                  </a:lnTo>
                  <a:close/>
                  <a:moveTo>
                    <a:pt x="863" y="678"/>
                  </a:moveTo>
                  <a:lnTo>
                    <a:pt x="847" y="708"/>
                  </a:lnTo>
                  <a:lnTo>
                    <a:pt x="854" y="712"/>
                  </a:lnTo>
                  <a:lnTo>
                    <a:pt x="872" y="683"/>
                  </a:lnTo>
                  <a:lnTo>
                    <a:pt x="863" y="678"/>
                  </a:lnTo>
                  <a:close/>
                  <a:moveTo>
                    <a:pt x="0" y="865"/>
                  </a:moveTo>
                  <a:lnTo>
                    <a:pt x="69" y="926"/>
                  </a:lnTo>
                  <a:lnTo>
                    <a:pt x="90" y="863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9B1E71F-C872-4D1E-B517-6CCE0B7AD6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8275" y="3956812"/>
              <a:ext cx="2113585" cy="2124674"/>
            </a:xfrm>
            <a:custGeom>
              <a:avLst/>
              <a:gdLst>
                <a:gd name="T0" fmla="*/ 951 w 953"/>
                <a:gd name="T1" fmla="*/ 852 h 958"/>
                <a:gd name="T2" fmla="*/ 921 w 953"/>
                <a:gd name="T3" fmla="*/ 875 h 958"/>
                <a:gd name="T4" fmla="*/ 858 w 953"/>
                <a:gd name="T5" fmla="*/ 899 h 958"/>
                <a:gd name="T6" fmla="*/ 824 w 953"/>
                <a:gd name="T7" fmla="*/ 902 h 958"/>
                <a:gd name="T8" fmla="*/ 858 w 953"/>
                <a:gd name="T9" fmla="*/ 899 h 958"/>
                <a:gd name="T10" fmla="*/ 67 w 953"/>
                <a:gd name="T11" fmla="*/ 647 h 958"/>
                <a:gd name="T12" fmla="*/ 63 w 953"/>
                <a:gd name="T13" fmla="*/ 611 h 958"/>
                <a:gd name="T14" fmla="*/ 764 w 953"/>
                <a:gd name="T15" fmla="*/ 933 h 958"/>
                <a:gd name="T16" fmla="*/ 727 w 953"/>
                <a:gd name="T17" fmla="*/ 931 h 958"/>
                <a:gd name="T18" fmla="*/ 764 w 953"/>
                <a:gd name="T19" fmla="*/ 933 h 958"/>
                <a:gd name="T20" fmla="*/ 9 w 953"/>
                <a:gd name="T21" fmla="*/ 453 h 958"/>
                <a:gd name="T22" fmla="*/ 11 w 953"/>
                <a:gd name="T23" fmla="*/ 417 h 958"/>
                <a:gd name="T24" fmla="*/ 22 w 953"/>
                <a:gd name="T25" fmla="*/ 149 h 958"/>
                <a:gd name="T26" fmla="*/ 45 w 953"/>
                <a:gd name="T27" fmla="*/ 119 h 958"/>
                <a:gd name="T28" fmla="*/ 22 w 953"/>
                <a:gd name="T29" fmla="*/ 149 h 958"/>
                <a:gd name="T30" fmla="*/ 662 w 953"/>
                <a:gd name="T31" fmla="*/ 942 h 958"/>
                <a:gd name="T32" fmla="*/ 628 w 953"/>
                <a:gd name="T33" fmla="*/ 958 h 958"/>
                <a:gd name="T34" fmla="*/ 20 w 953"/>
                <a:gd name="T35" fmla="*/ 518 h 958"/>
                <a:gd name="T36" fmla="*/ 36 w 953"/>
                <a:gd name="T37" fmla="*/ 550 h 958"/>
                <a:gd name="T38" fmla="*/ 20 w 953"/>
                <a:gd name="T39" fmla="*/ 518 h 958"/>
                <a:gd name="T40" fmla="*/ 112 w 953"/>
                <a:gd name="T41" fmla="*/ 699 h 958"/>
                <a:gd name="T42" fmla="*/ 124 w 953"/>
                <a:gd name="T43" fmla="*/ 733 h 958"/>
                <a:gd name="T44" fmla="*/ 20 w 953"/>
                <a:gd name="T45" fmla="*/ 216 h 958"/>
                <a:gd name="T46" fmla="*/ 6 w 953"/>
                <a:gd name="T47" fmla="*/ 248 h 958"/>
                <a:gd name="T48" fmla="*/ 20 w 953"/>
                <a:gd name="T49" fmla="*/ 216 h 958"/>
                <a:gd name="T50" fmla="*/ 9 w 953"/>
                <a:gd name="T51" fmla="*/ 318 h 958"/>
                <a:gd name="T52" fmla="*/ 0 w 953"/>
                <a:gd name="T53" fmla="*/ 352 h 958"/>
                <a:gd name="T54" fmla="*/ 198 w 953"/>
                <a:gd name="T55" fmla="*/ 803 h 958"/>
                <a:gd name="T56" fmla="*/ 166 w 953"/>
                <a:gd name="T57" fmla="*/ 787 h 958"/>
                <a:gd name="T58" fmla="*/ 198 w 953"/>
                <a:gd name="T59" fmla="*/ 803 h 958"/>
                <a:gd name="T60" fmla="*/ 527 w 953"/>
                <a:gd name="T61" fmla="*/ 947 h 958"/>
                <a:gd name="T62" fmla="*/ 561 w 953"/>
                <a:gd name="T63" fmla="*/ 958 h 958"/>
                <a:gd name="T64" fmla="*/ 462 w 953"/>
                <a:gd name="T65" fmla="*/ 940 h 958"/>
                <a:gd name="T66" fmla="*/ 426 w 953"/>
                <a:gd name="T67" fmla="*/ 940 h 958"/>
                <a:gd name="T68" fmla="*/ 462 w 953"/>
                <a:gd name="T69" fmla="*/ 940 h 958"/>
                <a:gd name="T70" fmla="*/ 335 w 953"/>
                <a:gd name="T71" fmla="*/ 897 h 958"/>
                <a:gd name="T72" fmla="*/ 360 w 953"/>
                <a:gd name="T73" fmla="*/ 922 h 958"/>
                <a:gd name="T74" fmla="*/ 277 w 953"/>
                <a:gd name="T75" fmla="*/ 863 h 958"/>
                <a:gd name="T76" fmla="*/ 241 w 953"/>
                <a:gd name="T77" fmla="*/ 854 h 958"/>
                <a:gd name="T78" fmla="*/ 277 w 953"/>
                <a:gd name="T79" fmla="*/ 863 h 958"/>
                <a:gd name="T80" fmla="*/ 29 w 953"/>
                <a:gd name="T81" fmla="*/ 70 h 958"/>
                <a:gd name="T82" fmla="*/ 88 w 953"/>
                <a:gd name="T8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3" h="958">
                  <a:moveTo>
                    <a:pt x="953" y="861"/>
                  </a:moveTo>
                  <a:lnTo>
                    <a:pt x="951" y="852"/>
                  </a:lnTo>
                  <a:lnTo>
                    <a:pt x="919" y="866"/>
                  </a:lnTo>
                  <a:lnTo>
                    <a:pt x="921" y="875"/>
                  </a:lnTo>
                  <a:lnTo>
                    <a:pt x="953" y="861"/>
                  </a:lnTo>
                  <a:close/>
                  <a:moveTo>
                    <a:pt x="858" y="899"/>
                  </a:moveTo>
                  <a:lnTo>
                    <a:pt x="856" y="890"/>
                  </a:lnTo>
                  <a:lnTo>
                    <a:pt x="824" y="902"/>
                  </a:lnTo>
                  <a:lnTo>
                    <a:pt x="827" y="911"/>
                  </a:lnTo>
                  <a:lnTo>
                    <a:pt x="858" y="899"/>
                  </a:lnTo>
                  <a:close/>
                  <a:moveTo>
                    <a:pt x="56" y="615"/>
                  </a:moveTo>
                  <a:lnTo>
                    <a:pt x="67" y="647"/>
                  </a:lnTo>
                  <a:lnTo>
                    <a:pt x="76" y="642"/>
                  </a:lnTo>
                  <a:lnTo>
                    <a:pt x="63" y="611"/>
                  </a:lnTo>
                  <a:lnTo>
                    <a:pt x="56" y="615"/>
                  </a:lnTo>
                  <a:close/>
                  <a:moveTo>
                    <a:pt x="764" y="933"/>
                  </a:moveTo>
                  <a:lnTo>
                    <a:pt x="761" y="924"/>
                  </a:lnTo>
                  <a:lnTo>
                    <a:pt x="727" y="931"/>
                  </a:lnTo>
                  <a:lnTo>
                    <a:pt x="730" y="940"/>
                  </a:lnTo>
                  <a:lnTo>
                    <a:pt x="764" y="933"/>
                  </a:lnTo>
                  <a:close/>
                  <a:moveTo>
                    <a:pt x="2" y="419"/>
                  </a:moveTo>
                  <a:lnTo>
                    <a:pt x="9" y="453"/>
                  </a:lnTo>
                  <a:lnTo>
                    <a:pt x="18" y="451"/>
                  </a:lnTo>
                  <a:lnTo>
                    <a:pt x="11" y="417"/>
                  </a:lnTo>
                  <a:lnTo>
                    <a:pt x="2" y="419"/>
                  </a:lnTo>
                  <a:close/>
                  <a:moveTo>
                    <a:pt x="22" y="149"/>
                  </a:moveTo>
                  <a:lnTo>
                    <a:pt x="31" y="151"/>
                  </a:lnTo>
                  <a:lnTo>
                    <a:pt x="45" y="119"/>
                  </a:lnTo>
                  <a:lnTo>
                    <a:pt x="36" y="117"/>
                  </a:lnTo>
                  <a:lnTo>
                    <a:pt x="22" y="149"/>
                  </a:lnTo>
                  <a:close/>
                  <a:moveTo>
                    <a:pt x="662" y="951"/>
                  </a:moveTo>
                  <a:lnTo>
                    <a:pt x="662" y="942"/>
                  </a:lnTo>
                  <a:lnTo>
                    <a:pt x="628" y="949"/>
                  </a:lnTo>
                  <a:lnTo>
                    <a:pt x="628" y="958"/>
                  </a:lnTo>
                  <a:lnTo>
                    <a:pt x="662" y="951"/>
                  </a:lnTo>
                  <a:close/>
                  <a:moveTo>
                    <a:pt x="20" y="518"/>
                  </a:moveTo>
                  <a:lnTo>
                    <a:pt x="27" y="552"/>
                  </a:lnTo>
                  <a:lnTo>
                    <a:pt x="36" y="550"/>
                  </a:lnTo>
                  <a:lnTo>
                    <a:pt x="29" y="516"/>
                  </a:lnTo>
                  <a:lnTo>
                    <a:pt x="20" y="518"/>
                  </a:lnTo>
                  <a:close/>
                  <a:moveTo>
                    <a:pt x="130" y="728"/>
                  </a:moveTo>
                  <a:lnTo>
                    <a:pt x="112" y="699"/>
                  </a:lnTo>
                  <a:lnTo>
                    <a:pt x="103" y="706"/>
                  </a:lnTo>
                  <a:lnTo>
                    <a:pt x="124" y="733"/>
                  </a:lnTo>
                  <a:lnTo>
                    <a:pt x="130" y="728"/>
                  </a:lnTo>
                  <a:close/>
                  <a:moveTo>
                    <a:pt x="20" y="216"/>
                  </a:moveTo>
                  <a:lnTo>
                    <a:pt x="11" y="216"/>
                  </a:lnTo>
                  <a:lnTo>
                    <a:pt x="6" y="248"/>
                  </a:lnTo>
                  <a:lnTo>
                    <a:pt x="15" y="250"/>
                  </a:lnTo>
                  <a:lnTo>
                    <a:pt x="20" y="216"/>
                  </a:lnTo>
                  <a:close/>
                  <a:moveTo>
                    <a:pt x="9" y="352"/>
                  </a:moveTo>
                  <a:lnTo>
                    <a:pt x="9" y="318"/>
                  </a:lnTo>
                  <a:lnTo>
                    <a:pt x="0" y="318"/>
                  </a:lnTo>
                  <a:lnTo>
                    <a:pt x="0" y="352"/>
                  </a:lnTo>
                  <a:lnTo>
                    <a:pt x="9" y="352"/>
                  </a:lnTo>
                  <a:close/>
                  <a:moveTo>
                    <a:pt x="198" y="803"/>
                  </a:moveTo>
                  <a:lnTo>
                    <a:pt x="173" y="780"/>
                  </a:lnTo>
                  <a:lnTo>
                    <a:pt x="166" y="787"/>
                  </a:lnTo>
                  <a:lnTo>
                    <a:pt x="191" y="809"/>
                  </a:lnTo>
                  <a:lnTo>
                    <a:pt x="198" y="803"/>
                  </a:lnTo>
                  <a:close/>
                  <a:moveTo>
                    <a:pt x="561" y="949"/>
                  </a:moveTo>
                  <a:lnTo>
                    <a:pt x="527" y="947"/>
                  </a:lnTo>
                  <a:lnTo>
                    <a:pt x="527" y="956"/>
                  </a:lnTo>
                  <a:lnTo>
                    <a:pt x="561" y="958"/>
                  </a:lnTo>
                  <a:lnTo>
                    <a:pt x="561" y="949"/>
                  </a:lnTo>
                  <a:close/>
                  <a:moveTo>
                    <a:pt x="462" y="940"/>
                  </a:moveTo>
                  <a:lnTo>
                    <a:pt x="430" y="931"/>
                  </a:lnTo>
                  <a:lnTo>
                    <a:pt x="426" y="940"/>
                  </a:lnTo>
                  <a:lnTo>
                    <a:pt x="459" y="949"/>
                  </a:lnTo>
                  <a:lnTo>
                    <a:pt x="462" y="940"/>
                  </a:lnTo>
                  <a:close/>
                  <a:moveTo>
                    <a:pt x="365" y="915"/>
                  </a:moveTo>
                  <a:lnTo>
                    <a:pt x="335" y="897"/>
                  </a:lnTo>
                  <a:lnTo>
                    <a:pt x="331" y="906"/>
                  </a:lnTo>
                  <a:lnTo>
                    <a:pt x="360" y="922"/>
                  </a:lnTo>
                  <a:lnTo>
                    <a:pt x="365" y="915"/>
                  </a:lnTo>
                  <a:close/>
                  <a:moveTo>
                    <a:pt x="277" y="863"/>
                  </a:moveTo>
                  <a:lnTo>
                    <a:pt x="245" y="848"/>
                  </a:lnTo>
                  <a:lnTo>
                    <a:pt x="241" y="854"/>
                  </a:lnTo>
                  <a:lnTo>
                    <a:pt x="272" y="872"/>
                  </a:lnTo>
                  <a:lnTo>
                    <a:pt x="277" y="863"/>
                  </a:lnTo>
                  <a:close/>
                  <a:moveTo>
                    <a:pt x="88" y="0"/>
                  </a:moveTo>
                  <a:lnTo>
                    <a:pt x="29" y="70"/>
                  </a:lnTo>
                  <a:lnTo>
                    <a:pt x="90" y="9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85D75586-B015-4220-A136-7BB1E4F14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7187" y="1532732"/>
              <a:ext cx="2120239" cy="2113586"/>
            </a:xfrm>
            <a:custGeom>
              <a:avLst/>
              <a:gdLst>
                <a:gd name="T0" fmla="*/ 104 w 956"/>
                <a:gd name="T1" fmla="*/ 951 h 953"/>
                <a:gd name="T2" fmla="*/ 84 w 956"/>
                <a:gd name="T3" fmla="*/ 922 h 953"/>
                <a:gd name="T4" fmla="*/ 59 w 956"/>
                <a:gd name="T5" fmla="*/ 859 h 953"/>
                <a:gd name="T6" fmla="*/ 54 w 956"/>
                <a:gd name="T7" fmla="*/ 825 h 953"/>
                <a:gd name="T8" fmla="*/ 59 w 956"/>
                <a:gd name="T9" fmla="*/ 859 h 953"/>
                <a:gd name="T10" fmla="*/ 309 w 956"/>
                <a:gd name="T11" fmla="*/ 67 h 953"/>
                <a:gd name="T12" fmla="*/ 345 w 956"/>
                <a:gd name="T13" fmla="*/ 63 h 953"/>
                <a:gd name="T14" fmla="*/ 23 w 956"/>
                <a:gd name="T15" fmla="*/ 764 h 953"/>
                <a:gd name="T16" fmla="*/ 25 w 956"/>
                <a:gd name="T17" fmla="*/ 728 h 953"/>
                <a:gd name="T18" fmla="*/ 23 w 956"/>
                <a:gd name="T19" fmla="*/ 764 h 953"/>
                <a:gd name="T20" fmla="*/ 503 w 956"/>
                <a:gd name="T21" fmla="*/ 9 h 953"/>
                <a:gd name="T22" fmla="*/ 539 w 956"/>
                <a:gd name="T23" fmla="*/ 11 h 953"/>
                <a:gd name="T24" fmla="*/ 809 w 956"/>
                <a:gd name="T25" fmla="*/ 22 h 953"/>
                <a:gd name="T26" fmla="*/ 836 w 956"/>
                <a:gd name="T27" fmla="*/ 45 h 953"/>
                <a:gd name="T28" fmla="*/ 809 w 956"/>
                <a:gd name="T29" fmla="*/ 22 h 953"/>
                <a:gd name="T30" fmla="*/ 14 w 956"/>
                <a:gd name="T31" fmla="*/ 662 h 953"/>
                <a:gd name="T32" fmla="*/ 0 w 956"/>
                <a:gd name="T33" fmla="*/ 629 h 953"/>
                <a:gd name="T34" fmla="*/ 437 w 956"/>
                <a:gd name="T35" fmla="*/ 20 h 953"/>
                <a:gd name="T36" fmla="*/ 406 w 956"/>
                <a:gd name="T37" fmla="*/ 36 h 953"/>
                <a:gd name="T38" fmla="*/ 437 w 956"/>
                <a:gd name="T39" fmla="*/ 20 h 953"/>
                <a:gd name="T40" fmla="*/ 257 w 956"/>
                <a:gd name="T41" fmla="*/ 112 h 953"/>
                <a:gd name="T42" fmla="*/ 223 w 956"/>
                <a:gd name="T43" fmla="*/ 124 h 953"/>
                <a:gd name="T44" fmla="*/ 739 w 956"/>
                <a:gd name="T45" fmla="*/ 20 h 953"/>
                <a:gd name="T46" fmla="*/ 708 w 956"/>
                <a:gd name="T47" fmla="*/ 6 h 953"/>
                <a:gd name="T48" fmla="*/ 739 w 956"/>
                <a:gd name="T49" fmla="*/ 20 h 953"/>
                <a:gd name="T50" fmla="*/ 640 w 956"/>
                <a:gd name="T51" fmla="*/ 9 h 953"/>
                <a:gd name="T52" fmla="*/ 606 w 956"/>
                <a:gd name="T53" fmla="*/ 0 h 953"/>
                <a:gd name="T54" fmla="*/ 153 w 956"/>
                <a:gd name="T55" fmla="*/ 198 h 953"/>
                <a:gd name="T56" fmla="*/ 171 w 956"/>
                <a:gd name="T57" fmla="*/ 166 h 953"/>
                <a:gd name="T58" fmla="*/ 153 w 956"/>
                <a:gd name="T59" fmla="*/ 198 h 953"/>
                <a:gd name="T60" fmla="*/ 11 w 956"/>
                <a:gd name="T61" fmla="*/ 527 h 953"/>
                <a:gd name="T62" fmla="*/ 0 w 956"/>
                <a:gd name="T63" fmla="*/ 561 h 953"/>
                <a:gd name="T64" fmla="*/ 16 w 956"/>
                <a:gd name="T65" fmla="*/ 462 h 953"/>
                <a:gd name="T66" fmla="*/ 18 w 956"/>
                <a:gd name="T67" fmla="*/ 426 h 953"/>
                <a:gd name="T68" fmla="*/ 16 w 956"/>
                <a:gd name="T69" fmla="*/ 462 h 953"/>
                <a:gd name="T70" fmla="*/ 59 w 956"/>
                <a:gd name="T71" fmla="*/ 336 h 953"/>
                <a:gd name="T72" fmla="*/ 34 w 956"/>
                <a:gd name="T73" fmla="*/ 360 h 953"/>
                <a:gd name="T74" fmla="*/ 93 w 956"/>
                <a:gd name="T75" fmla="*/ 277 h 953"/>
                <a:gd name="T76" fmla="*/ 102 w 956"/>
                <a:gd name="T77" fmla="*/ 241 h 953"/>
                <a:gd name="T78" fmla="*/ 93 w 956"/>
                <a:gd name="T79" fmla="*/ 277 h 953"/>
                <a:gd name="T80" fmla="*/ 888 w 956"/>
                <a:gd name="T81" fmla="*/ 29 h 953"/>
                <a:gd name="T82" fmla="*/ 956 w 956"/>
                <a:gd name="T83" fmla="*/ 88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6" h="953">
                  <a:moveTo>
                    <a:pt x="95" y="953"/>
                  </a:moveTo>
                  <a:lnTo>
                    <a:pt x="104" y="951"/>
                  </a:lnTo>
                  <a:lnTo>
                    <a:pt x="90" y="919"/>
                  </a:lnTo>
                  <a:lnTo>
                    <a:pt x="84" y="922"/>
                  </a:lnTo>
                  <a:lnTo>
                    <a:pt x="95" y="953"/>
                  </a:lnTo>
                  <a:close/>
                  <a:moveTo>
                    <a:pt x="59" y="859"/>
                  </a:moveTo>
                  <a:lnTo>
                    <a:pt x="68" y="856"/>
                  </a:lnTo>
                  <a:lnTo>
                    <a:pt x="54" y="825"/>
                  </a:lnTo>
                  <a:lnTo>
                    <a:pt x="45" y="827"/>
                  </a:lnTo>
                  <a:lnTo>
                    <a:pt x="59" y="859"/>
                  </a:lnTo>
                  <a:close/>
                  <a:moveTo>
                    <a:pt x="340" y="56"/>
                  </a:moveTo>
                  <a:lnTo>
                    <a:pt x="309" y="67"/>
                  </a:lnTo>
                  <a:lnTo>
                    <a:pt x="313" y="76"/>
                  </a:lnTo>
                  <a:lnTo>
                    <a:pt x="345" y="63"/>
                  </a:lnTo>
                  <a:lnTo>
                    <a:pt x="340" y="56"/>
                  </a:lnTo>
                  <a:close/>
                  <a:moveTo>
                    <a:pt x="23" y="764"/>
                  </a:moveTo>
                  <a:lnTo>
                    <a:pt x="32" y="762"/>
                  </a:lnTo>
                  <a:lnTo>
                    <a:pt x="25" y="728"/>
                  </a:lnTo>
                  <a:lnTo>
                    <a:pt x="16" y="730"/>
                  </a:lnTo>
                  <a:lnTo>
                    <a:pt x="23" y="764"/>
                  </a:lnTo>
                  <a:close/>
                  <a:moveTo>
                    <a:pt x="536" y="2"/>
                  </a:moveTo>
                  <a:lnTo>
                    <a:pt x="503" y="9"/>
                  </a:lnTo>
                  <a:lnTo>
                    <a:pt x="505" y="18"/>
                  </a:lnTo>
                  <a:lnTo>
                    <a:pt x="539" y="11"/>
                  </a:lnTo>
                  <a:lnTo>
                    <a:pt x="536" y="2"/>
                  </a:lnTo>
                  <a:close/>
                  <a:moveTo>
                    <a:pt x="809" y="22"/>
                  </a:moveTo>
                  <a:lnTo>
                    <a:pt x="805" y="31"/>
                  </a:lnTo>
                  <a:lnTo>
                    <a:pt x="836" y="45"/>
                  </a:lnTo>
                  <a:lnTo>
                    <a:pt x="841" y="36"/>
                  </a:lnTo>
                  <a:lnTo>
                    <a:pt x="809" y="22"/>
                  </a:lnTo>
                  <a:close/>
                  <a:moveTo>
                    <a:pt x="5" y="662"/>
                  </a:moveTo>
                  <a:lnTo>
                    <a:pt x="14" y="662"/>
                  </a:lnTo>
                  <a:lnTo>
                    <a:pt x="9" y="629"/>
                  </a:lnTo>
                  <a:lnTo>
                    <a:pt x="0" y="629"/>
                  </a:lnTo>
                  <a:lnTo>
                    <a:pt x="5" y="662"/>
                  </a:lnTo>
                  <a:close/>
                  <a:moveTo>
                    <a:pt x="437" y="20"/>
                  </a:moveTo>
                  <a:lnTo>
                    <a:pt x="404" y="27"/>
                  </a:lnTo>
                  <a:lnTo>
                    <a:pt x="406" y="36"/>
                  </a:lnTo>
                  <a:lnTo>
                    <a:pt x="440" y="29"/>
                  </a:lnTo>
                  <a:lnTo>
                    <a:pt x="437" y="20"/>
                  </a:lnTo>
                  <a:close/>
                  <a:moveTo>
                    <a:pt x="228" y="130"/>
                  </a:moveTo>
                  <a:lnTo>
                    <a:pt x="257" y="112"/>
                  </a:lnTo>
                  <a:lnTo>
                    <a:pt x="253" y="103"/>
                  </a:lnTo>
                  <a:lnTo>
                    <a:pt x="223" y="124"/>
                  </a:lnTo>
                  <a:lnTo>
                    <a:pt x="228" y="130"/>
                  </a:lnTo>
                  <a:close/>
                  <a:moveTo>
                    <a:pt x="739" y="20"/>
                  </a:moveTo>
                  <a:lnTo>
                    <a:pt x="741" y="11"/>
                  </a:lnTo>
                  <a:lnTo>
                    <a:pt x="708" y="6"/>
                  </a:lnTo>
                  <a:lnTo>
                    <a:pt x="705" y="15"/>
                  </a:lnTo>
                  <a:lnTo>
                    <a:pt x="739" y="20"/>
                  </a:lnTo>
                  <a:close/>
                  <a:moveTo>
                    <a:pt x="606" y="9"/>
                  </a:moveTo>
                  <a:lnTo>
                    <a:pt x="640" y="9"/>
                  </a:lnTo>
                  <a:lnTo>
                    <a:pt x="640" y="0"/>
                  </a:lnTo>
                  <a:lnTo>
                    <a:pt x="606" y="0"/>
                  </a:lnTo>
                  <a:lnTo>
                    <a:pt x="606" y="9"/>
                  </a:lnTo>
                  <a:close/>
                  <a:moveTo>
                    <a:pt x="153" y="198"/>
                  </a:moveTo>
                  <a:lnTo>
                    <a:pt x="178" y="173"/>
                  </a:lnTo>
                  <a:lnTo>
                    <a:pt x="171" y="166"/>
                  </a:lnTo>
                  <a:lnTo>
                    <a:pt x="147" y="191"/>
                  </a:lnTo>
                  <a:lnTo>
                    <a:pt x="153" y="198"/>
                  </a:lnTo>
                  <a:close/>
                  <a:moveTo>
                    <a:pt x="9" y="561"/>
                  </a:moveTo>
                  <a:lnTo>
                    <a:pt x="11" y="527"/>
                  </a:lnTo>
                  <a:lnTo>
                    <a:pt x="2" y="527"/>
                  </a:lnTo>
                  <a:lnTo>
                    <a:pt x="0" y="561"/>
                  </a:lnTo>
                  <a:lnTo>
                    <a:pt x="9" y="561"/>
                  </a:lnTo>
                  <a:close/>
                  <a:moveTo>
                    <a:pt x="16" y="462"/>
                  </a:moveTo>
                  <a:lnTo>
                    <a:pt x="27" y="430"/>
                  </a:lnTo>
                  <a:lnTo>
                    <a:pt x="18" y="426"/>
                  </a:lnTo>
                  <a:lnTo>
                    <a:pt x="9" y="460"/>
                  </a:lnTo>
                  <a:lnTo>
                    <a:pt x="16" y="462"/>
                  </a:lnTo>
                  <a:close/>
                  <a:moveTo>
                    <a:pt x="41" y="365"/>
                  </a:moveTo>
                  <a:lnTo>
                    <a:pt x="59" y="336"/>
                  </a:lnTo>
                  <a:lnTo>
                    <a:pt x="50" y="331"/>
                  </a:lnTo>
                  <a:lnTo>
                    <a:pt x="34" y="360"/>
                  </a:lnTo>
                  <a:lnTo>
                    <a:pt x="41" y="365"/>
                  </a:lnTo>
                  <a:close/>
                  <a:moveTo>
                    <a:pt x="93" y="277"/>
                  </a:moveTo>
                  <a:lnTo>
                    <a:pt x="111" y="245"/>
                  </a:lnTo>
                  <a:lnTo>
                    <a:pt x="102" y="241"/>
                  </a:lnTo>
                  <a:lnTo>
                    <a:pt x="84" y="272"/>
                  </a:lnTo>
                  <a:lnTo>
                    <a:pt x="93" y="277"/>
                  </a:lnTo>
                  <a:close/>
                  <a:moveTo>
                    <a:pt x="956" y="88"/>
                  </a:moveTo>
                  <a:lnTo>
                    <a:pt x="888" y="29"/>
                  </a:lnTo>
                  <a:lnTo>
                    <a:pt x="865" y="90"/>
                  </a:lnTo>
                  <a:lnTo>
                    <a:pt x="956" y="8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B4BA6170-7C2A-4E95-8CF8-DB0FB03EA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68490" y="1909455"/>
              <a:ext cx="503482" cy="503482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0AE5E32B-B8DB-4BE0-94D6-DC7867F44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14697" y="3434078"/>
              <a:ext cx="447042" cy="447042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009675A7-2677-4E40-A139-6CACD3C7F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29516" y="3518126"/>
              <a:ext cx="615534" cy="615534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03613BD3-3FDD-4D17-802B-79FB2105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57403" y="5078108"/>
              <a:ext cx="468506" cy="444082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3505DAF-D7ED-4DE4-9DF3-C4A22EA6360A}"/>
              </a:ext>
            </a:extLst>
          </p:cNvPr>
          <p:cNvGrpSpPr/>
          <p:nvPr/>
        </p:nvGrpSpPr>
        <p:grpSpPr>
          <a:xfrm>
            <a:off x="8746976" y="1884868"/>
            <a:ext cx="2236510" cy="1182490"/>
            <a:chOff x="1541993" y="4780678"/>
            <a:chExt cx="2236510" cy="1182490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7EFC38-145F-4480-9D4F-5C6B7B0725F7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8932543-C735-40C5-B997-479BD35787F2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21B2820-710E-4069-AB16-C0F80BCDB145}"/>
              </a:ext>
            </a:extLst>
          </p:cNvPr>
          <p:cNvGrpSpPr/>
          <p:nvPr/>
        </p:nvGrpSpPr>
        <p:grpSpPr>
          <a:xfrm>
            <a:off x="8746976" y="4495626"/>
            <a:ext cx="2236510" cy="1182490"/>
            <a:chOff x="1541993" y="4780678"/>
            <a:chExt cx="2236510" cy="118249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735FAAC-43AE-4540-B06D-3F29575DA15D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17192C-59D6-486E-8A3E-62EA487118F0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764697E-83A1-4AA5-A2BB-2622E3566C77}"/>
              </a:ext>
            </a:extLst>
          </p:cNvPr>
          <p:cNvGrpSpPr/>
          <p:nvPr/>
        </p:nvGrpSpPr>
        <p:grpSpPr>
          <a:xfrm>
            <a:off x="1241276" y="1884868"/>
            <a:ext cx="2236510" cy="1182490"/>
            <a:chOff x="1541993" y="4780678"/>
            <a:chExt cx="2236510" cy="118249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EB30C20-B52C-4483-BDDA-ED0056902E3A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DE925BC-76B1-47F8-95E1-72BB6C95FC0C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8326321-1DF7-4082-9129-CC2DB9DAA64B}"/>
              </a:ext>
            </a:extLst>
          </p:cNvPr>
          <p:cNvGrpSpPr/>
          <p:nvPr/>
        </p:nvGrpSpPr>
        <p:grpSpPr>
          <a:xfrm>
            <a:off x="1241276" y="4495626"/>
            <a:ext cx="2236510" cy="1182490"/>
            <a:chOff x="1541993" y="4780678"/>
            <a:chExt cx="2236510" cy="118249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98C29F7F-0D41-41E8-9120-9283463E6234}"/>
                </a:ext>
              </a:extLst>
            </p:cNvPr>
            <p:cNvSpPr/>
            <p:nvPr/>
          </p:nvSpPr>
          <p:spPr>
            <a:xfrm>
              <a:off x="1559007" y="5232070"/>
              <a:ext cx="218023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8F15651-EDEB-40D3-B3A4-6B869DFC9F23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7744315-F3CD-654B-8823-419D7201B971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6" name="图片 35" descr="G:\2021\校庆\PPT\logo-08.pnglogo-08">
            <a:extLst>
              <a:ext uri="{FF2B5EF4-FFF2-40B4-BE49-F238E27FC236}">
                <a16:creationId xmlns:a16="http://schemas.microsoft.com/office/drawing/2014/main" id="{D9F0C6BF-DC28-B147-8B24-995281FC641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94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11A5D698-8067-49F4-9FDB-2547D2F55963}"/>
              </a:ext>
            </a:extLst>
          </p:cNvPr>
          <p:cNvSpPr/>
          <p:nvPr/>
        </p:nvSpPr>
        <p:spPr>
          <a:xfrm>
            <a:off x="0" y="3628940"/>
            <a:ext cx="12204700" cy="409291"/>
          </a:xfrm>
          <a:prstGeom prst="rect">
            <a:avLst/>
          </a:prstGeom>
          <a:solidFill>
            <a:srgbClr val="3C592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25D0BCC-C343-423D-AC56-73C14958C4F1}"/>
              </a:ext>
            </a:extLst>
          </p:cNvPr>
          <p:cNvSpPr/>
          <p:nvPr/>
        </p:nvSpPr>
        <p:spPr>
          <a:xfrm>
            <a:off x="1510071" y="3438242"/>
            <a:ext cx="714744" cy="714743"/>
          </a:xfrm>
          <a:prstGeom prst="rect">
            <a:avLst/>
          </a:prstGeom>
          <a:solidFill>
            <a:srgbClr val="5B8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Roboto" pitchFamily="2" charset="0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442FB6E-1796-4A4A-B2BC-682091E3E78E}"/>
              </a:ext>
            </a:extLst>
          </p:cNvPr>
          <p:cNvSpPr/>
          <p:nvPr/>
        </p:nvSpPr>
        <p:spPr>
          <a:xfrm>
            <a:off x="4164029" y="3438242"/>
            <a:ext cx="714744" cy="714743"/>
          </a:xfrm>
          <a:prstGeom prst="rect">
            <a:avLst/>
          </a:prstGeom>
          <a:solidFill>
            <a:srgbClr val="5B8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Roboto" pitchFamily="2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1D01B5F-43AA-4A03-96A6-44C41C8E470A}"/>
              </a:ext>
            </a:extLst>
          </p:cNvPr>
          <p:cNvSpPr/>
          <p:nvPr/>
        </p:nvSpPr>
        <p:spPr>
          <a:xfrm>
            <a:off x="6817987" y="3438242"/>
            <a:ext cx="714744" cy="714743"/>
          </a:xfrm>
          <a:prstGeom prst="rect">
            <a:avLst/>
          </a:prstGeom>
          <a:solidFill>
            <a:srgbClr val="5B8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Roboto" pitchFamily="2" charset="0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1D4828-078C-4458-94BE-08800B5F728E}"/>
              </a:ext>
            </a:extLst>
          </p:cNvPr>
          <p:cNvSpPr/>
          <p:nvPr/>
        </p:nvSpPr>
        <p:spPr>
          <a:xfrm>
            <a:off x="9471944" y="3438242"/>
            <a:ext cx="714744" cy="714743"/>
          </a:xfrm>
          <a:prstGeom prst="rect">
            <a:avLst/>
          </a:prstGeom>
          <a:solidFill>
            <a:srgbClr val="5B8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Roboto" pitchFamily="2" charset="0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D0E93EC-E8E9-44A8-9184-5D85FBCDE3C4}"/>
              </a:ext>
            </a:extLst>
          </p:cNvPr>
          <p:cNvGrpSpPr/>
          <p:nvPr/>
        </p:nvGrpSpPr>
        <p:grpSpPr>
          <a:xfrm>
            <a:off x="830793" y="4091214"/>
            <a:ext cx="2256063" cy="2028708"/>
            <a:chOff x="830793" y="4091214"/>
            <a:chExt cx="2256063" cy="202870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7FC0D53-FF3C-4846-9F94-6FFB2A9C6F81}"/>
                </a:ext>
              </a:extLst>
            </p:cNvPr>
            <p:cNvGrpSpPr/>
            <p:nvPr/>
          </p:nvGrpSpPr>
          <p:grpSpPr>
            <a:xfrm>
              <a:off x="830793" y="4937432"/>
              <a:ext cx="2256063" cy="1182490"/>
              <a:chOff x="1854780" y="2276812"/>
              <a:chExt cx="1705121" cy="118249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1452FE9-DC1C-4793-B8D8-2C031FFE5665}"/>
                  </a:ext>
                </a:extLst>
              </p:cNvPr>
              <p:cNvSpPr/>
              <p:nvPr/>
            </p:nvSpPr>
            <p:spPr>
              <a:xfrm>
                <a:off x="1867639" y="27282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274A528-8949-48CC-9B31-A59134A80148}"/>
                  </a:ext>
                </a:extLst>
              </p:cNvPr>
              <p:cNvSpPr/>
              <p:nvPr/>
            </p:nvSpPr>
            <p:spPr>
              <a:xfrm>
                <a:off x="1854780" y="2276812"/>
                <a:ext cx="1690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A71C1CF-3139-4808-B212-34BE34076736}"/>
                </a:ext>
              </a:extLst>
            </p:cNvPr>
            <p:cNvSpPr/>
            <p:nvPr/>
          </p:nvSpPr>
          <p:spPr>
            <a:xfrm>
              <a:off x="1876879" y="4091214"/>
              <a:ext cx="0" cy="756000"/>
            </a:xfrm>
            <a:custGeom>
              <a:avLst/>
              <a:gdLst>
                <a:gd name="connsiteX0" fmla="*/ 0 w 0"/>
                <a:gd name="connsiteY0" fmla="*/ 3091543 h 3091543"/>
                <a:gd name="connsiteX1" fmla="*/ 0 w 0"/>
                <a:gd name="connsiteY1" fmla="*/ 0 h 309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1543">
                  <a:moveTo>
                    <a:pt x="0" y="3091543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B88F4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061C3539-F821-44E3-A539-216404D0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39"/>
          <a:stretch/>
        </p:blipFill>
        <p:spPr>
          <a:xfrm>
            <a:off x="924138" y="1895782"/>
            <a:ext cx="1946061" cy="1239159"/>
          </a:xfrm>
          <a:prstGeom prst="rect">
            <a:avLst/>
          </a:prstGeom>
          <a:ln>
            <a:solidFill>
              <a:srgbClr val="B88F4D"/>
            </a:solidFill>
          </a:ln>
          <a:effectLst>
            <a:outerShdw blurRad="50800" dist="25400" dir="5400000" sx="103000" sy="103000" algn="t" rotWithShape="0">
              <a:prstClr val="black">
                <a:alpha val="1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E77F845-AF8C-4FF7-9A60-7AFCB0711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1728" y="4665383"/>
            <a:ext cx="1919346" cy="1353276"/>
          </a:xfrm>
          <a:prstGeom prst="rect">
            <a:avLst/>
          </a:prstGeom>
          <a:ln>
            <a:solidFill>
              <a:srgbClr val="B88F4D"/>
            </a:solidFill>
          </a:ln>
          <a:effectLst>
            <a:outerShdw blurRad="50800" dist="25400" dir="5400000" sx="103000" sy="103000" algn="t" rotWithShape="0">
              <a:prstClr val="black">
                <a:alpha val="10000"/>
              </a:prst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5A11AC3-8974-43AE-9E70-3107C66BB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664" y="1895782"/>
            <a:ext cx="1973376" cy="1256552"/>
          </a:xfrm>
          <a:prstGeom prst="rect">
            <a:avLst/>
          </a:prstGeom>
          <a:ln>
            <a:solidFill>
              <a:srgbClr val="B88F4D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118105-9D02-40B8-821A-C58C4BC78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023" y="4665383"/>
            <a:ext cx="1916586" cy="1353276"/>
          </a:xfrm>
          <a:prstGeom prst="rect">
            <a:avLst/>
          </a:prstGeom>
          <a:ln>
            <a:solidFill>
              <a:srgbClr val="B88F4D"/>
            </a:solidFill>
          </a:ln>
          <a:effectLst>
            <a:outerShdw blurRad="50800" dist="25400" dir="5400000" sx="103000" sy="103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492C91E-0552-42DC-9B3E-D901319C670C}"/>
              </a:ext>
            </a:extLst>
          </p:cNvPr>
          <p:cNvGrpSpPr/>
          <p:nvPr/>
        </p:nvGrpSpPr>
        <p:grpSpPr>
          <a:xfrm>
            <a:off x="3497793" y="1540182"/>
            <a:ext cx="2256063" cy="1986232"/>
            <a:chOff x="3497793" y="1540182"/>
            <a:chExt cx="2256063" cy="1986232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6B0ABAE-1238-44E1-8FDD-68DDA25F6AE0}"/>
                </a:ext>
              </a:extLst>
            </p:cNvPr>
            <p:cNvGrpSpPr/>
            <p:nvPr/>
          </p:nvGrpSpPr>
          <p:grpSpPr>
            <a:xfrm>
              <a:off x="3497793" y="1540182"/>
              <a:ext cx="2256063" cy="1182490"/>
              <a:chOff x="1854780" y="2276812"/>
              <a:chExt cx="1705121" cy="118249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9F0C753-D5D1-438C-86F8-995F166DE1C5}"/>
                  </a:ext>
                </a:extLst>
              </p:cNvPr>
              <p:cNvSpPr/>
              <p:nvPr/>
            </p:nvSpPr>
            <p:spPr>
              <a:xfrm>
                <a:off x="1867639" y="27282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0DBEC9C-60DB-4363-AB49-1DE3EB9AAF33}"/>
                  </a:ext>
                </a:extLst>
              </p:cNvPr>
              <p:cNvSpPr/>
              <p:nvPr/>
            </p:nvSpPr>
            <p:spPr>
              <a:xfrm>
                <a:off x="1854780" y="2276812"/>
                <a:ext cx="1690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7DC952C2-0E71-4528-81E5-06FCECCB82BB}"/>
                </a:ext>
              </a:extLst>
            </p:cNvPr>
            <p:cNvSpPr/>
            <p:nvPr/>
          </p:nvSpPr>
          <p:spPr>
            <a:xfrm rot="10800000">
              <a:off x="4531179" y="2770414"/>
              <a:ext cx="0" cy="756000"/>
            </a:xfrm>
            <a:custGeom>
              <a:avLst/>
              <a:gdLst>
                <a:gd name="connsiteX0" fmla="*/ 0 w 0"/>
                <a:gd name="connsiteY0" fmla="*/ 3091543 h 3091543"/>
                <a:gd name="connsiteX1" fmla="*/ 0 w 0"/>
                <a:gd name="connsiteY1" fmla="*/ 0 h 309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1543">
                  <a:moveTo>
                    <a:pt x="0" y="3091543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B88F4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8184CF4-7B9F-471F-873C-1C502887900C}"/>
              </a:ext>
            </a:extLst>
          </p:cNvPr>
          <p:cNvGrpSpPr/>
          <p:nvPr/>
        </p:nvGrpSpPr>
        <p:grpSpPr>
          <a:xfrm>
            <a:off x="6139393" y="4091214"/>
            <a:ext cx="2256063" cy="2028708"/>
            <a:chOff x="830793" y="4091214"/>
            <a:chExt cx="2256063" cy="202870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9CF5869-2303-42B0-ADC9-935D66E5BC47}"/>
                </a:ext>
              </a:extLst>
            </p:cNvPr>
            <p:cNvGrpSpPr/>
            <p:nvPr/>
          </p:nvGrpSpPr>
          <p:grpSpPr>
            <a:xfrm>
              <a:off x="830793" y="4937432"/>
              <a:ext cx="2256063" cy="1182490"/>
              <a:chOff x="1854780" y="2276812"/>
              <a:chExt cx="1705121" cy="118249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A41A1CE-7ADB-4851-A7A8-C496088DDEE8}"/>
                  </a:ext>
                </a:extLst>
              </p:cNvPr>
              <p:cNvSpPr/>
              <p:nvPr/>
            </p:nvSpPr>
            <p:spPr>
              <a:xfrm>
                <a:off x="1867639" y="27282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1BDB0A4-CB65-4059-9985-097308A053D1}"/>
                  </a:ext>
                </a:extLst>
              </p:cNvPr>
              <p:cNvSpPr/>
              <p:nvPr/>
            </p:nvSpPr>
            <p:spPr>
              <a:xfrm>
                <a:off x="1854780" y="2276812"/>
                <a:ext cx="1690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FD0A4B29-C3F6-4551-ABD2-9649EEF3307F}"/>
                </a:ext>
              </a:extLst>
            </p:cNvPr>
            <p:cNvSpPr/>
            <p:nvPr/>
          </p:nvSpPr>
          <p:spPr>
            <a:xfrm>
              <a:off x="1876879" y="4091214"/>
              <a:ext cx="0" cy="756000"/>
            </a:xfrm>
            <a:custGeom>
              <a:avLst/>
              <a:gdLst>
                <a:gd name="connsiteX0" fmla="*/ 0 w 0"/>
                <a:gd name="connsiteY0" fmla="*/ 3091543 h 3091543"/>
                <a:gd name="connsiteX1" fmla="*/ 0 w 0"/>
                <a:gd name="connsiteY1" fmla="*/ 0 h 309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1543">
                  <a:moveTo>
                    <a:pt x="0" y="3091543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B88F4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54D0402-5D4E-42A3-B62D-F844AE1BA0F5}"/>
              </a:ext>
            </a:extLst>
          </p:cNvPr>
          <p:cNvGrpSpPr/>
          <p:nvPr/>
        </p:nvGrpSpPr>
        <p:grpSpPr>
          <a:xfrm>
            <a:off x="8806393" y="1540182"/>
            <a:ext cx="2256063" cy="1986232"/>
            <a:chOff x="3497793" y="1540182"/>
            <a:chExt cx="2256063" cy="1986232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2A60D86-ABE3-4190-A0F9-986F335D062D}"/>
                </a:ext>
              </a:extLst>
            </p:cNvPr>
            <p:cNvGrpSpPr/>
            <p:nvPr/>
          </p:nvGrpSpPr>
          <p:grpSpPr>
            <a:xfrm>
              <a:off x="3497793" y="1540182"/>
              <a:ext cx="2256063" cy="1182490"/>
              <a:chOff x="1854780" y="2276812"/>
              <a:chExt cx="1705121" cy="1182490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11318142-ED77-4DD1-B117-26D6D36F48EF}"/>
                  </a:ext>
                </a:extLst>
              </p:cNvPr>
              <p:cNvSpPr/>
              <p:nvPr/>
            </p:nvSpPr>
            <p:spPr>
              <a:xfrm>
                <a:off x="1867639" y="27282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EA4E4C1-97A7-4901-9B73-21E303CB39E4}"/>
                  </a:ext>
                </a:extLst>
              </p:cNvPr>
              <p:cNvSpPr/>
              <p:nvPr/>
            </p:nvSpPr>
            <p:spPr>
              <a:xfrm>
                <a:off x="1854780" y="2276812"/>
                <a:ext cx="1690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07575AAD-5007-4997-AE01-4C0E8D4E988C}"/>
                </a:ext>
              </a:extLst>
            </p:cNvPr>
            <p:cNvSpPr/>
            <p:nvPr/>
          </p:nvSpPr>
          <p:spPr>
            <a:xfrm rot="10800000">
              <a:off x="4531179" y="2770414"/>
              <a:ext cx="0" cy="756000"/>
            </a:xfrm>
            <a:custGeom>
              <a:avLst/>
              <a:gdLst>
                <a:gd name="connsiteX0" fmla="*/ 0 w 0"/>
                <a:gd name="connsiteY0" fmla="*/ 3091543 h 3091543"/>
                <a:gd name="connsiteX1" fmla="*/ 0 w 0"/>
                <a:gd name="connsiteY1" fmla="*/ 0 h 309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1543">
                  <a:moveTo>
                    <a:pt x="0" y="3091543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B88F4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4C487F8E-C865-C544-9C92-65ECC4B8E2F1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4" name="图片 33" descr="G:\2021\校庆\PPT\logo-08.pnglogo-08">
            <a:extLst>
              <a:ext uri="{FF2B5EF4-FFF2-40B4-BE49-F238E27FC236}">
                <a16:creationId xmlns:a16="http://schemas.microsoft.com/office/drawing/2014/main" id="{6AE5646D-C7E7-C041-8644-59D350DDCDE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05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CAEF455-A2F5-4938-BD8D-CFFC31D554B0}"/>
              </a:ext>
            </a:extLst>
          </p:cNvPr>
          <p:cNvGrpSpPr/>
          <p:nvPr/>
        </p:nvGrpSpPr>
        <p:grpSpPr>
          <a:xfrm>
            <a:off x="3235176" y="1545613"/>
            <a:ext cx="2236510" cy="1902745"/>
            <a:chOff x="2943076" y="1545613"/>
            <a:chExt cx="2236510" cy="1902745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A62410A-DD06-4626-A0DC-F0ABE9C225D4}"/>
                </a:ext>
              </a:extLst>
            </p:cNvPr>
            <p:cNvGrpSpPr/>
            <p:nvPr/>
          </p:nvGrpSpPr>
          <p:grpSpPr>
            <a:xfrm>
              <a:off x="2943076" y="2265868"/>
              <a:ext cx="2236510" cy="1182490"/>
              <a:chOff x="1541993" y="4780678"/>
              <a:chExt cx="2236510" cy="1182490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6775B86-AF89-49DD-9BA6-A84284AF5E60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180235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395DAC4-3361-4012-904D-F6804EFF5222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54" name="Rectangle 68">
              <a:extLst>
                <a:ext uri="{FF2B5EF4-FFF2-40B4-BE49-F238E27FC236}">
                  <a16:creationId xmlns:a16="http://schemas.microsoft.com/office/drawing/2014/main" id="{53D9D032-43A7-4C5E-BC29-657EFEB20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818" y="1545613"/>
              <a:ext cx="755335" cy="7078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4000" b="1" kern="2000" dirty="0">
                  <a:solidFill>
                    <a:schemeClr val="bg1"/>
                  </a:solidFill>
                  <a:latin typeface="+mj-lt"/>
                  <a:sym typeface="Bebas Neue" charset="0"/>
                </a:rPr>
                <a:t>01</a:t>
              </a: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2277EF9-4C18-4E21-B29D-9B5A21E28D7D}"/>
                </a:ext>
              </a:extLst>
            </p:cNvPr>
            <p:cNvSpPr/>
            <p:nvPr/>
          </p:nvSpPr>
          <p:spPr>
            <a:xfrm>
              <a:off x="3741738" y="1716738"/>
              <a:ext cx="169862" cy="382588"/>
            </a:xfrm>
            <a:custGeom>
              <a:avLst/>
              <a:gdLst>
                <a:gd name="connsiteX0" fmla="*/ 0 w 241300"/>
                <a:gd name="connsiteY0" fmla="*/ 0 h 241300"/>
                <a:gd name="connsiteX1" fmla="*/ 241300 w 241300"/>
                <a:gd name="connsiteY1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 h="241300">
                  <a:moveTo>
                    <a:pt x="0" y="0"/>
                  </a:moveTo>
                  <a:lnTo>
                    <a:pt x="241300" y="2413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322A60B-93D7-4D3C-ADD1-5B70084CE97E}"/>
              </a:ext>
            </a:extLst>
          </p:cNvPr>
          <p:cNvGrpSpPr/>
          <p:nvPr/>
        </p:nvGrpSpPr>
        <p:grpSpPr>
          <a:xfrm>
            <a:off x="3235176" y="3984013"/>
            <a:ext cx="2236510" cy="1902745"/>
            <a:chOff x="2943076" y="1545613"/>
            <a:chExt cx="2236510" cy="1902745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600FEDB-D8F6-498B-8A08-6AEA6C4B5A72}"/>
                </a:ext>
              </a:extLst>
            </p:cNvPr>
            <p:cNvGrpSpPr/>
            <p:nvPr/>
          </p:nvGrpSpPr>
          <p:grpSpPr>
            <a:xfrm>
              <a:off x="2943076" y="2265868"/>
              <a:ext cx="2236510" cy="1182490"/>
              <a:chOff x="1541993" y="4780678"/>
              <a:chExt cx="2236510" cy="118249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27AAA38-EFBF-4397-B3E8-24769D95B970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180235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2C8F405-351F-4F75-9104-68B44E2868EF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64" name="Rectangle 68">
              <a:extLst>
                <a:ext uri="{FF2B5EF4-FFF2-40B4-BE49-F238E27FC236}">
                  <a16:creationId xmlns:a16="http://schemas.microsoft.com/office/drawing/2014/main" id="{FCCE44EA-D97C-46DA-AD7D-9A2D3182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818" y="1545613"/>
              <a:ext cx="755335" cy="7078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4000" b="1" kern="2000" dirty="0">
                  <a:solidFill>
                    <a:schemeClr val="bg1"/>
                  </a:solidFill>
                  <a:latin typeface="+mj-lt"/>
                  <a:sym typeface="Bebas Neue" charset="0"/>
                </a:rPr>
                <a:t>03</a:t>
              </a: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5ADCF9FA-DC77-4525-8B34-15403AF55F86}"/>
                </a:ext>
              </a:extLst>
            </p:cNvPr>
            <p:cNvSpPr/>
            <p:nvPr/>
          </p:nvSpPr>
          <p:spPr>
            <a:xfrm>
              <a:off x="3741738" y="1716738"/>
              <a:ext cx="169862" cy="382588"/>
            </a:xfrm>
            <a:custGeom>
              <a:avLst/>
              <a:gdLst>
                <a:gd name="connsiteX0" fmla="*/ 0 w 241300"/>
                <a:gd name="connsiteY0" fmla="*/ 0 h 241300"/>
                <a:gd name="connsiteX1" fmla="*/ 241300 w 241300"/>
                <a:gd name="connsiteY1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 h="241300">
                  <a:moveTo>
                    <a:pt x="0" y="0"/>
                  </a:moveTo>
                  <a:lnTo>
                    <a:pt x="241300" y="2413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164D9A8-33F4-4943-81ED-230E50538090}"/>
              </a:ext>
            </a:extLst>
          </p:cNvPr>
          <p:cNvGrpSpPr/>
          <p:nvPr/>
        </p:nvGrpSpPr>
        <p:grpSpPr>
          <a:xfrm>
            <a:off x="6778476" y="1545613"/>
            <a:ext cx="2236510" cy="1902745"/>
            <a:chOff x="2943076" y="1545613"/>
            <a:chExt cx="2236510" cy="1902745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FAEEF56B-5D8A-4ABD-A74F-F94697E7EF9F}"/>
                </a:ext>
              </a:extLst>
            </p:cNvPr>
            <p:cNvGrpSpPr/>
            <p:nvPr/>
          </p:nvGrpSpPr>
          <p:grpSpPr>
            <a:xfrm>
              <a:off x="2943076" y="2265868"/>
              <a:ext cx="2236510" cy="1182490"/>
              <a:chOff x="1541993" y="4780678"/>
              <a:chExt cx="2236510" cy="1182490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F4E77CC-E9F1-4B34-8AF1-7EC52E45DAE9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180235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01AB4A1-B9FF-45D7-98E7-40B694E393D5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76" name="Rectangle 68">
              <a:extLst>
                <a:ext uri="{FF2B5EF4-FFF2-40B4-BE49-F238E27FC236}">
                  <a16:creationId xmlns:a16="http://schemas.microsoft.com/office/drawing/2014/main" id="{7AC4D8F4-4A8F-4783-95CF-C089CCCF2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818" y="1545613"/>
              <a:ext cx="755335" cy="7078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4000" b="1" kern="2000" dirty="0">
                  <a:solidFill>
                    <a:schemeClr val="bg1"/>
                  </a:solidFill>
                  <a:latin typeface="+mj-lt"/>
                  <a:sym typeface="Bebas Neue" charset="0"/>
                </a:rPr>
                <a:t>02</a:t>
              </a: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35E641D2-9714-425E-A036-22195BE67699}"/>
                </a:ext>
              </a:extLst>
            </p:cNvPr>
            <p:cNvSpPr/>
            <p:nvPr/>
          </p:nvSpPr>
          <p:spPr>
            <a:xfrm>
              <a:off x="3741738" y="1716738"/>
              <a:ext cx="169862" cy="382588"/>
            </a:xfrm>
            <a:custGeom>
              <a:avLst/>
              <a:gdLst>
                <a:gd name="connsiteX0" fmla="*/ 0 w 241300"/>
                <a:gd name="connsiteY0" fmla="*/ 0 h 241300"/>
                <a:gd name="connsiteX1" fmla="*/ 241300 w 241300"/>
                <a:gd name="connsiteY1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 h="241300">
                  <a:moveTo>
                    <a:pt x="0" y="0"/>
                  </a:moveTo>
                  <a:lnTo>
                    <a:pt x="241300" y="2413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9728638-CA1E-4973-A7AC-3B4130EE7CBA}"/>
              </a:ext>
            </a:extLst>
          </p:cNvPr>
          <p:cNvGrpSpPr/>
          <p:nvPr/>
        </p:nvGrpSpPr>
        <p:grpSpPr>
          <a:xfrm>
            <a:off x="6778476" y="3984013"/>
            <a:ext cx="2236510" cy="1902745"/>
            <a:chOff x="2943076" y="1545613"/>
            <a:chExt cx="2236510" cy="1902745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A8E3CD72-498D-4C61-8267-64F06D65BE3F}"/>
                </a:ext>
              </a:extLst>
            </p:cNvPr>
            <p:cNvGrpSpPr/>
            <p:nvPr/>
          </p:nvGrpSpPr>
          <p:grpSpPr>
            <a:xfrm>
              <a:off x="2943076" y="2265868"/>
              <a:ext cx="2236510" cy="1182490"/>
              <a:chOff x="1541993" y="4780678"/>
              <a:chExt cx="2236510" cy="1182490"/>
            </a:xfrm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91D2E930-6C59-495F-8CE2-ED57979BCC11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180235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73E6763-B27A-4276-9F8E-F2F868E133AE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82" name="Rectangle 68">
              <a:extLst>
                <a:ext uri="{FF2B5EF4-FFF2-40B4-BE49-F238E27FC236}">
                  <a16:creationId xmlns:a16="http://schemas.microsoft.com/office/drawing/2014/main" id="{8D558F2B-5C19-41FA-94A2-82C08B954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818" y="1545613"/>
              <a:ext cx="755335" cy="7078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4000" b="1" kern="2000" dirty="0">
                  <a:solidFill>
                    <a:schemeClr val="bg1"/>
                  </a:solidFill>
                  <a:latin typeface="+mj-lt"/>
                  <a:sym typeface="Bebas Neue" charset="0"/>
                </a:rPr>
                <a:t>04</a:t>
              </a: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A29E95CC-BC96-4D2D-92A0-08865003BA3B}"/>
                </a:ext>
              </a:extLst>
            </p:cNvPr>
            <p:cNvSpPr/>
            <p:nvPr/>
          </p:nvSpPr>
          <p:spPr>
            <a:xfrm>
              <a:off x="3741738" y="1716738"/>
              <a:ext cx="169862" cy="382588"/>
            </a:xfrm>
            <a:custGeom>
              <a:avLst/>
              <a:gdLst>
                <a:gd name="connsiteX0" fmla="*/ 0 w 241300"/>
                <a:gd name="connsiteY0" fmla="*/ 0 h 241300"/>
                <a:gd name="connsiteX1" fmla="*/ 241300 w 241300"/>
                <a:gd name="connsiteY1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 h="241300">
                  <a:moveTo>
                    <a:pt x="0" y="0"/>
                  </a:moveTo>
                  <a:lnTo>
                    <a:pt x="241300" y="2413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9FB926C-C441-4D10-9263-FC68B35803ED}"/>
              </a:ext>
            </a:extLst>
          </p:cNvPr>
          <p:cNvSpPr/>
          <p:nvPr/>
        </p:nvSpPr>
        <p:spPr>
          <a:xfrm>
            <a:off x="1287092" y="1770473"/>
            <a:ext cx="1598175" cy="1598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36D8DF-DF13-4F84-9B4C-B32B98618317}"/>
              </a:ext>
            </a:extLst>
          </p:cNvPr>
          <p:cNvSpPr/>
          <p:nvPr/>
        </p:nvSpPr>
        <p:spPr>
          <a:xfrm>
            <a:off x="9298885" y="1770473"/>
            <a:ext cx="1598175" cy="15981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62B2D22-E71C-474C-B07D-D42C422D12FC}"/>
              </a:ext>
            </a:extLst>
          </p:cNvPr>
          <p:cNvSpPr/>
          <p:nvPr/>
        </p:nvSpPr>
        <p:spPr>
          <a:xfrm>
            <a:off x="1287092" y="4272373"/>
            <a:ext cx="1598175" cy="1598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1EECD8-FE65-4653-9EE3-82A0B68377ED}"/>
              </a:ext>
            </a:extLst>
          </p:cNvPr>
          <p:cNvSpPr/>
          <p:nvPr/>
        </p:nvSpPr>
        <p:spPr>
          <a:xfrm>
            <a:off x="9298885" y="4272373"/>
            <a:ext cx="1598175" cy="159817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D6800E5-AA6B-B24F-A46C-B2F308F31FA2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1" name="图片 30" descr="G:\2021\校庆\PPT\logo-08.pnglogo-08">
            <a:extLst>
              <a:ext uri="{FF2B5EF4-FFF2-40B4-BE49-F238E27FC236}">
                <a16:creationId xmlns:a16="http://schemas.microsoft.com/office/drawing/2014/main" id="{24AD109F-5E42-1440-951C-5E45FE70BA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9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6FE15B-6DA3-43FB-B130-AD0DCA17A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263325"/>
            <a:ext cx="11023600" cy="3232850"/>
          </a:xfrm>
          <a:prstGeom prst="rect">
            <a:avLst/>
          </a:prstGeom>
        </p:spPr>
      </p:pic>
      <p:sp>
        <p:nvSpPr>
          <p:cNvPr id="31" name="TextBox 2">
            <a:extLst>
              <a:ext uri="{FF2B5EF4-FFF2-40B4-BE49-F238E27FC236}">
                <a16:creationId xmlns:a16="http://schemas.microsoft.com/office/drawing/2014/main" id="{B72FC40C-6658-470E-B93D-18850CAF7AE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06400" y="842141"/>
            <a:ext cx="10541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0" b="1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800" dirty="0">
                <a:gradFill flip="none" rotWithShape="1">
                  <a:gsLst>
                    <a:gs pos="13000">
                      <a:srgbClr val="B88F4D"/>
                    </a:gs>
                    <a:gs pos="84000">
                      <a:srgbClr val="B88F4D">
                        <a:alpha val="0"/>
                      </a:srgbClr>
                    </a:gs>
                  </a:gsLst>
                  <a:lin ang="5400000" scaled="0"/>
                  <a:tileRect/>
                </a:gradFill>
                <a:sym typeface="+mn-lt"/>
              </a:rPr>
              <a:t>CONTACT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57A3E6F-726F-4EF1-8059-8FC17F0010E0}"/>
              </a:ext>
            </a:extLst>
          </p:cNvPr>
          <p:cNvGrpSpPr/>
          <p:nvPr/>
        </p:nvGrpSpPr>
        <p:grpSpPr>
          <a:xfrm>
            <a:off x="5842000" y="2006600"/>
            <a:ext cx="5168900" cy="2692400"/>
            <a:chOff x="5422900" y="2044700"/>
            <a:chExt cx="5168900" cy="26924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3527B9-6063-4385-85F6-1191DB24C530}"/>
                </a:ext>
              </a:extLst>
            </p:cNvPr>
            <p:cNvSpPr/>
            <p:nvPr/>
          </p:nvSpPr>
          <p:spPr>
            <a:xfrm>
              <a:off x="5422900" y="2044700"/>
              <a:ext cx="5168900" cy="2692400"/>
            </a:xfrm>
            <a:prstGeom prst="rect">
              <a:avLst/>
            </a:prstGeom>
            <a:gradFill flip="none" rotWithShape="1">
              <a:gsLst>
                <a:gs pos="0">
                  <a:srgbClr val="3C592D">
                    <a:alpha val="80000"/>
                  </a:srgbClr>
                </a:gs>
                <a:gs pos="29000">
                  <a:srgbClr val="2E4523"/>
                </a:gs>
                <a:gs pos="100000">
                  <a:srgbClr val="2E452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E72A5E9-2162-48E1-9D78-27A9DB53DA0D}"/>
                </a:ext>
              </a:extLst>
            </p:cNvPr>
            <p:cNvGrpSpPr/>
            <p:nvPr/>
          </p:nvGrpSpPr>
          <p:grpSpPr>
            <a:xfrm>
              <a:off x="6103257" y="2419369"/>
              <a:ext cx="4129333" cy="733804"/>
              <a:chOff x="5442857" y="3536969"/>
              <a:chExt cx="4129333" cy="733804"/>
            </a:xfrm>
          </p:grpSpPr>
          <p:pic>
            <p:nvPicPr>
              <p:cNvPr id="33" name="图形 32">
                <a:extLst>
                  <a:ext uri="{FF2B5EF4-FFF2-40B4-BE49-F238E27FC236}">
                    <a16:creationId xmlns:a16="http://schemas.microsoft.com/office/drawing/2014/main" id="{CF717A52-A462-407D-A5A6-11003825C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42857" y="3650343"/>
                <a:ext cx="522514" cy="522514"/>
              </a:xfrm>
              <a:prstGeom prst="rect">
                <a:avLst/>
              </a:prstGeom>
            </p:spPr>
          </p:pic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3C1096D9-A189-4864-9739-C2AE58EEC650}"/>
                  </a:ext>
                </a:extLst>
              </p:cNvPr>
              <p:cNvGrpSpPr/>
              <p:nvPr/>
            </p:nvGrpSpPr>
            <p:grpSpPr>
              <a:xfrm>
                <a:off x="6244608" y="3536969"/>
                <a:ext cx="3327582" cy="733804"/>
                <a:chOff x="792790" y="5242277"/>
                <a:chExt cx="3327582" cy="733804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72A9F29-F58E-4ED0-BCEB-19BB94545FE2}"/>
                    </a:ext>
                  </a:extLst>
                </p:cNvPr>
                <p:cNvSpPr/>
                <p:nvPr/>
              </p:nvSpPr>
              <p:spPr>
                <a:xfrm>
                  <a:off x="792790" y="5667086"/>
                  <a:ext cx="3327582" cy="308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您的内容请在这里输入，或者复制您的文本后</a:t>
                  </a:r>
                  <a:endPara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1BBB259-8872-43D7-B8E6-D96E4B740B52}"/>
                    </a:ext>
                  </a:extLst>
                </p:cNvPr>
                <p:cNvSpPr/>
                <p:nvPr/>
              </p:nvSpPr>
              <p:spPr>
                <a:xfrm>
                  <a:off x="807100" y="5242277"/>
                  <a:ext cx="1210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/>
                  <a:r>
                    <a:rPr lang="zh-CN" altLang="en-US" sz="2000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7C23354-2236-4EAF-80BD-537BE7AEDB02}"/>
                </a:ext>
              </a:extLst>
            </p:cNvPr>
            <p:cNvGrpSpPr/>
            <p:nvPr/>
          </p:nvGrpSpPr>
          <p:grpSpPr>
            <a:xfrm>
              <a:off x="6126149" y="3560555"/>
              <a:ext cx="4357701" cy="733804"/>
              <a:chOff x="5465749" y="4678155"/>
              <a:chExt cx="4357701" cy="733804"/>
            </a:xfrm>
          </p:grpSpPr>
          <p:pic>
            <p:nvPicPr>
              <p:cNvPr id="40" name="图形 39">
                <a:extLst>
                  <a:ext uri="{FF2B5EF4-FFF2-40B4-BE49-F238E27FC236}">
                    <a16:creationId xmlns:a16="http://schemas.microsoft.com/office/drawing/2014/main" id="{1C0DF8BA-54A9-46B4-AEBB-27EBC252C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465749" y="4824524"/>
                <a:ext cx="517731" cy="455502"/>
              </a:xfrm>
              <a:prstGeom prst="rect">
                <a:avLst/>
              </a:prstGeom>
            </p:spPr>
          </p:pic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C70807B-3C8A-4398-9538-34540C0976D6}"/>
                  </a:ext>
                </a:extLst>
              </p:cNvPr>
              <p:cNvGrpSpPr/>
              <p:nvPr/>
            </p:nvGrpSpPr>
            <p:grpSpPr>
              <a:xfrm>
                <a:off x="6244608" y="4678155"/>
                <a:ext cx="3578842" cy="733804"/>
                <a:chOff x="792790" y="5166077"/>
                <a:chExt cx="3578842" cy="733804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8C8FA5A0-6B03-407D-ABD1-8D44153975C5}"/>
                    </a:ext>
                  </a:extLst>
                </p:cNvPr>
                <p:cNvSpPr/>
                <p:nvPr/>
              </p:nvSpPr>
              <p:spPr>
                <a:xfrm>
                  <a:off x="792790" y="5590886"/>
                  <a:ext cx="3578842" cy="308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您的内容请在这里输入，或者复制您的文本后</a:t>
                  </a:r>
                  <a:endPara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47129DA7-5423-4EF1-8E3C-5C9ACE97F35B}"/>
                    </a:ext>
                  </a:extLst>
                </p:cNvPr>
                <p:cNvSpPr/>
                <p:nvPr/>
              </p:nvSpPr>
              <p:spPr>
                <a:xfrm>
                  <a:off x="807100" y="5166077"/>
                  <a:ext cx="1210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/>
                  <a:r>
                    <a:rPr lang="zh-CN" altLang="en-US" sz="2000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886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4896"/>
            </a:gs>
            <a:gs pos="100000">
              <a:srgbClr val="10204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40A26C-EABA-4FE2-BC68-026A95EE91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3" b="72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BCCFB6E-648D-47DE-A2B9-AF50C77DB87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C592D">
                  <a:alpha val="0"/>
                </a:srgbClr>
              </a:gs>
              <a:gs pos="55000">
                <a:srgbClr val="2E4523">
                  <a:alpha val="90000"/>
                </a:srgbClr>
              </a:gs>
              <a:gs pos="100000">
                <a:srgbClr val="2E4523">
                  <a:alpha val="97000"/>
                </a:srgb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1FE099B-DAF1-4B22-838A-0430D3E5DE2A}"/>
              </a:ext>
            </a:extLst>
          </p:cNvPr>
          <p:cNvSpPr/>
          <p:nvPr/>
        </p:nvSpPr>
        <p:spPr>
          <a:xfrm>
            <a:off x="9309373" y="0"/>
            <a:ext cx="1815554" cy="3759200"/>
          </a:xfrm>
          <a:prstGeom prst="parallelogram">
            <a:avLst>
              <a:gd name="adj" fmla="val 46669"/>
            </a:avLst>
          </a:prstGeom>
          <a:gradFill flip="none" rotWithShape="1">
            <a:gsLst>
              <a:gs pos="0">
                <a:srgbClr val="5B823E">
                  <a:alpha val="0"/>
                </a:srgbClr>
              </a:gs>
              <a:gs pos="100000">
                <a:schemeClr val="bg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4D5DF141-B7FB-465C-B18B-5689C7561810}"/>
              </a:ext>
            </a:extLst>
          </p:cNvPr>
          <p:cNvSpPr/>
          <p:nvPr/>
        </p:nvSpPr>
        <p:spPr>
          <a:xfrm>
            <a:off x="9445614" y="0"/>
            <a:ext cx="835853" cy="1364343"/>
          </a:xfrm>
          <a:prstGeom prst="parallelogram">
            <a:avLst>
              <a:gd name="adj" fmla="val 37755"/>
            </a:avLst>
          </a:prstGeom>
          <a:gradFill flip="none" rotWithShape="1">
            <a:gsLst>
              <a:gs pos="0">
                <a:srgbClr val="5B823E">
                  <a:alpha val="0"/>
                </a:srgbClr>
              </a:gs>
              <a:gs pos="100000">
                <a:schemeClr val="bg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9" y="127128"/>
            <a:ext cx="2203926" cy="1236852"/>
          </a:xfrm>
          <a:prstGeom prst="rect">
            <a:avLst/>
          </a:prstGeom>
        </p:spPr>
      </p:pic>
      <p:pic>
        <p:nvPicPr>
          <p:cNvPr id="21" name="图片 20" descr="G:\2021\校庆\PPT\logo-09.pnglogo-09">
            <a:extLst>
              <a:ext uri="{FF2B5EF4-FFF2-40B4-BE49-F238E27FC236}">
                <a16:creationId xmlns:a16="http://schemas.microsoft.com/office/drawing/2014/main" id="{759DEB1D-0FB0-4AD0-8862-8E34E337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20876" y="3911600"/>
            <a:ext cx="3752091" cy="34556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A3CA33-1903-4564-8EB4-7047AF298E29}"/>
              </a:ext>
            </a:extLst>
          </p:cNvPr>
          <p:cNvSpPr txBox="1"/>
          <p:nvPr/>
        </p:nvSpPr>
        <p:spPr>
          <a:xfrm>
            <a:off x="3951824" y="2352818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谢谢观看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9C05D4-9133-4D39-A7C8-3A00A971E427}"/>
              </a:ext>
            </a:extLst>
          </p:cNvPr>
          <p:cNvSpPr/>
          <p:nvPr/>
        </p:nvSpPr>
        <p:spPr>
          <a:xfrm>
            <a:off x="4121150" y="3767013"/>
            <a:ext cx="39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819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B823E"/>
            </a:gs>
            <a:gs pos="100000">
              <a:srgbClr val="2E452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89B0838-DB1C-478A-980D-D977368BCA77}"/>
              </a:ext>
            </a:extLst>
          </p:cNvPr>
          <p:cNvGrpSpPr/>
          <p:nvPr/>
        </p:nvGrpSpPr>
        <p:grpSpPr>
          <a:xfrm>
            <a:off x="413378" y="742894"/>
            <a:ext cx="4095122" cy="761160"/>
            <a:chOff x="413378" y="577794"/>
            <a:chExt cx="4095122" cy="76116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839C79D-5700-43D5-8BAB-0A77021DEE3B}"/>
                </a:ext>
              </a:extLst>
            </p:cNvPr>
            <p:cNvSpPr txBox="1"/>
            <p:nvPr/>
          </p:nvSpPr>
          <p:spPr>
            <a:xfrm>
              <a:off x="1391559" y="581770"/>
              <a:ext cx="3116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模板使用说明</a:t>
              </a:r>
            </a:p>
          </p:txBody>
        </p:sp>
        <p:pic>
          <p:nvPicPr>
            <p:cNvPr id="16" name="图片 15" descr="G:\2021\校庆\PPT\logo-08.pnglogo-08">
              <a:extLst>
                <a:ext uri="{FF2B5EF4-FFF2-40B4-BE49-F238E27FC236}">
                  <a16:creationId xmlns:a16="http://schemas.microsoft.com/office/drawing/2014/main" id="{873DBEE0-6F25-4D45-A07A-7A9FF4902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9900000">
              <a:off x="413378" y="577794"/>
              <a:ext cx="826362" cy="761160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CB49714-93FC-4A0C-A340-15B1B786ECA9}"/>
              </a:ext>
            </a:extLst>
          </p:cNvPr>
          <p:cNvSpPr txBox="1"/>
          <p:nvPr/>
        </p:nvSpPr>
        <p:spPr>
          <a:xfrm>
            <a:off x="1429659" y="21184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B286B5-8582-46CC-A392-12764CCAFDED}"/>
              </a:ext>
            </a:extLst>
          </p:cNvPr>
          <p:cNvSpPr txBox="1"/>
          <p:nvPr/>
        </p:nvSpPr>
        <p:spPr>
          <a:xfrm>
            <a:off x="2311400" y="215028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内页中的标题文字是放到母板中的，要修改文字请到母板中编辑。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FCF0E84-4CB1-49D6-9675-48A7B149FF64}"/>
              </a:ext>
            </a:extLst>
          </p:cNvPr>
          <p:cNvSpPr txBox="1"/>
          <p:nvPr/>
        </p:nvSpPr>
        <p:spPr>
          <a:xfrm>
            <a:off x="2311400" y="2594780"/>
            <a:ext cx="79883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母板打开方式：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从菜单中选选择</a:t>
            </a:r>
            <a:r>
              <a:rPr lang="zh-CN" altLang="en-US" sz="1400" b="1" dirty="0">
                <a:solidFill>
                  <a:schemeClr val="bg1"/>
                </a:solidFill>
              </a:rPr>
              <a:t>视图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选项打开，点击幻灯片母版，找到对应的标题页进行编辑，编辑完成后关闭母版视图就可回到内容页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DA99BA-6DF8-4174-891F-24807DA6EA4C}"/>
              </a:ext>
            </a:extLst>
          </p:cNvPr>
          <p:cNvSpPr txBox="1"/>
          <p:nvPr/>
        </p:nvSpPr>
        <p:spPr>
          <a:xfrm>
            <a:off x="1429659" y="37059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1187E88-A728-4725-8F00-8BC45318DD2E}"/>
              </a:ext>
            </a:extLst>
          </p:cNvPr>
          <p:cNvSpPr txBox="1"/>
          <p:nvPr/>
        </p:nvSpPr>
        <p:spPr>
          <a:xfrm>
            <a:off x="2311400" y="373778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内页中的图片可以进行替换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DA4FD3-918B-4104-868E-13E645C910D0}"/>
              </a:ext>
            </a:extLst>
          </p:cNvPr>
          <p:cNvSpPr txBox="1"/>
          <p:nvPr/>
        </p:nvSpPr>
        <p:spPr>
          <a:xfrm>
            <a:off x="2311400" y="4194980"/>
            <a:ext cx="798830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选中要替换的图片，右键选择更改图片，可以选择来自文件替换当前图片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F69DFF-E918-48AE-A7B3-E145AD8DF438}"/>
              </a:ext>
            </a:extLst>
          </p:cNvPr>
          <p:cNvSpPr txBox="1"/>
          <p:nvPr/>
        </p:nvSpPr>
        <p:spPr>
          <a:xfrm>
            <a:off x="1429659" y="49632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C954CE-6DF5-4289-9547-27B7D250024B}"/>
              </a:ext>
            </a:extLst>
          </p:cNvPr>
          <p:cNvSpPr txBox="1"/>
          <p:nvPr/>
        </p:nvSpPr>
        <p:spPr>
          <a:xfrm>
            <a:off x="2311400" y="49950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选择图标可以在形状填充中更改颜色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76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B823E"/>
            </a:gs>
            <a:gs pos="100000">
              <a:srgbClr val="2E452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2">
            <a:extLst>
              <a:ext uri="{FF2B5EF4-FFF2-40B4-BE49-F238E27FC236}">
                <a16:creationId xmlns:a16="http://schemas.microsoft.com/office/drawing/2014/main" id="{32D527D7-92FA-4DA3-9D4E-BDCE63B1077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147440" y="716036"/>
            <a:ext cx="12486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0" b="1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0" dirty="0">
                <a:gradFill flip="none" rotWithShape="1">
                  <a:gsLst>
                    <a:gs pos="0">
                      <a:srgbClr val="B88F4D">
                        <a:alpha val="60000"/>
                      </a:srgbClr>
                    </a:gs>
                    <a:gs pos="71000">
                      <a:srgbClr val="B88F4D">
                        <a:alpha val="0"/>
                      </a:srgbClr>
                    </a:gs>
                  </a:gsLst>
                  <a:lin ang="5400000" scaled="0"/>
                  <a:tileRect/>
                </a:gradFill>
                <a:sym typeface="+mn-lt"/>
              </a:rPr>
              <a:t>CONTENT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9DE4E-1416-4069-8862-BA68F1FCE35B}"/>
              </a:ext>
            </a:extLst>
          </p:cNvPr>
          <p:cNvSpPr/>
          <p:nvPr/>
        </p:nvSpPr>
        <p:spPr>
          <a:xfrm>
            <a:off x="1821956" y="2403225"/>
            <a:ext cx="20826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目录</a:t>
            </a:r>
            <a:endParaRPr lang="en-US" altLang="zh-CN" sz="7200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71D3A5-04EE-4E6A-A596-0C8002E30B8F}"/>
              </a:ext>
            </a:extLst>
          </p:cNvPr>
          <p:cNvGrpSpPr/>
          <p:nvPr/>
        </p:nvGrpSpPr>
        <p:grpSpPr>
          <a:xfrm>
            <a:off x="5328646" y="2516058"/>
            <a:ext cx="3695562" cy="707886"/>
            <a:chOff x="5198018" y="2545087"/>
            <a:chExt cx="3695562" cy="707886"/>
          </a:xfrm>
        </p:grpSpPr>
        <p:sp>
          <p:nvSpPr>
            <p:cNvPr id="53" name="Rectangle 68">
              <a:extLst>
                <a:ext uri="{FF2B5EF4-FFF2-40B4-BE49-F238E27FC236}">
                  <a16:creationId xmlns:a16="http://schemas.microsoft.com/office/drawing/2014/main" id="{852E512A-3877-4BC6-B541-143EC81AA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018" y="2545087"/>
              <a:ext cx="755335" cy="7078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4000" b="1" kern="2000" dirty="0">
                  <a:solidFill>
                    <a:schemeClr val="bg1"/>
                  </a:solidFill>
                  <a:latin typeface="+mj-lt"/>
                  <a:sym typeface="Bebas Neue" charset="0"/>
                </a:rPr>
                <a:t>01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F31C3B2-DB61-4C9D-8887-498AC2B74F92}"/>
                </a:ext>
              </a:extLst>
            </p:cNvPr>
            <p:cNvSpPr/>
            <p:nvPr/>
          </p:nvSpPr>
          <p:spPr>
            <a:xfrm>
              <a:off x="6223085" y="2637517"/>
              <a:ext cx="2670495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861837E-CF36-4DD5-A795-91C909690144}"/>
                </a:ext>
              </a:extLst>
            </p:cNvPr>
            <p:cNvSpPr/>
            <p:nvPr/>
          </p:nvSpPr>
          <p:spPr>
            <a:xfrm>
              <a:off x="5976938" y="2716212"/>
              <a:ext cx="169862" cy="382588"/>
            </a:xfrm>
            <a:custGeom>
              <a:avLst/>
              <a:gdLst>
                <a:gd name="connsiteX0" fmla="*/ 0 w 241300"/>
                <a:gd name="connsiteY0" fmla="*/ 0 h 241300"/>
                <a:gd name="connsiteX1" fmla="*/ 241300 w 241300"/>
                <a:gd name="connsiteY1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 h="241300">
                  <a:moveTo>
                    <a:pt x="0" y="0"/>
                  </a:moveTo>
                  <a:lnTo>
                    <a:pt x="241300" y="2413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6648797-0589-45EE-9CA3-F15E36802843}"/>
              </a:ext>
            </a:extLst>
          </p:cNvPr>
          <p:cNvGrpSpPr/>
          <p:nvPr/>
        </p:nvGrpSpPr>
        <p:grpSpPr>
          <a:xfrm>
            <a:off x="5328646" y="3488515"/>
            <a:ext cx="3695562" cy="707886"/>
            <a:chOff x="5198018" y="2545087"/>
            <a:chExt cx="3695562" cy="707886"/>
          </a:xfrm>
        </p:grpSpPr>
        <p:sp>
          <p:nvSpPr>
            <p:cNvPr id="72" name="Rectangle 68">
              <a:extLst>
                <a:ext uri="{FF2B5EF4-FFF2-40B4-BE49-F238E27FC236}">
                  <a16:creationId xmlns:a16="http://schemas.microsoft.com/office/drawing/2014/main" id="{43E92440-3CFA-43AC-B981-E9358D5D6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018" y="2545087"/>
              <a:ext cx="755335" cy="7078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4000" b="1" kern="2000" dirty="0">
                  <a:solidFill>
                    <a:schemeClr val="bg1"/>
                  </a:solidFill>
                  <a:latin typeface="+mj-lt"/>
                  <a:sym typeface="Bebas Neue" charset="0"/>
                </a:rPr>
                <a:t>02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993EE34-4A68-477F-B935-6BCD0B7C8EE5}"/>
                </a:ext>
              </a:extLst>
            </p:cNvPr>
            <p:cNvSpPr/>
            <p:nvPr/>
          </p:nvSpPr>
          <p:spPr>
            <a:xfrm>
              <a:off x="6223085" y="2637517"/>
              <a:ext cx="2670495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A439410-A9C3-4EDF-907A-14B42A312D76}"/>
                </a:ext>
              </a:extLst>
            </p:cNvPr>
            <p:cNvSpPr/>
            <p:nvPr/>
          </p:nvSpPr>
          <p:spPr>
            <a:xfrm>
              <a:off x="5976938" y="2716212"/>
              <a:ext cx="169862" cy="382588"/>
            </a:xfrm>
            <a:custGeom>
              <a:avLst/>
              <a:gdLst>
                <a:gd name="connsiteX0" fmla="*/ 0 w 241300"/>
                <a:gd name="connsiteY0" fmla="*/ 0 h 241300"/>
                <a:gd name="connsiteX1" fmla="*/ 241300 w 241300"/>
                <a:gd name="connsiteY1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 h="241300">
                  <a:moveTo>
                    <a:pt x="0" y="0"/>
                  </a:moveTo>
                  <a:lnTo>
                    <a:pt x="241300" y="2413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E2EDF81-E505-44B4-85F5-FEF98D4B44FF}"/>
              </a:ext>
            </a:extLst>
          </p:cNvPr>
          <p:cNvGrpSpPr/>
          <p:nvPr/>
        </p:nvGrpSpPr>
        <p:grpSpPr>
          <a:xfrm>
            <a:off x="5328646" y="4460972"/>
            <a:ext cx="3695562" cy="707886"/>
            <a:chOff x="5198018" y="2545087"/>
            <a:chExt cx="3695562" cy="707886"/>
          </a:xfrm>
        </p:grpSpPr>
        <p:sp>
          <p:nvSpPr>
            <p:cNvPr id="76" name="Rectangle 68">
              <a:extLst>
                <a:ext uri="{FF2B5EF4-FFF2-40B4-BE49-F238E27FC236}">
                  <a16:creationId xmlns:a16="http://schemas.microsoft.com/office/drawing/2014/main" id="{43D713FD-FEF8-401B-A09E-499AFBB36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018" y="2545087"/>
              <a:ext cx="755335" cy="7078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4000" b="1" kern="2000" dirty="0">
                  <a:solidFill>
                    <a:schemeClr val="bg1"/>
                  </a:solidFill>
                  <a:latin typeface="+mj-lt"/>
                  <a:sym typeface="Bebas Neue" charset="0"/>
                </a:rPr>
                <a:t>03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8689DC52-2127-4F8E-ACE3-3FC674941DEC}"/>
                </a:ext>
              </a:extLst>
            </p:cNvPr>
            <p:cNvSpPr/>
            <p:nvPr/>
          </p:nvSpPr>
          <p:spPr>
            <a:xfrm>
              <a:off x="6223085" y="2637517"/>
              <a:ext cx="2670495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36253543-464D-4020-822B-950AB9CEAB8E}"/>
                </a:ext>
              </a:extLst>
            </p:cNvPr>
            <p:cNvSpPr/>
            <p:nvPr/>
          </p:nvSpPr>
          <p:spPr>
            <a:xfrm>
              <a:off x="5976938" y="2716212"/>
              <a:ext cx="169862" cy="382588"/>
            </a:xfrm>
            <a:custGeom>
              <a:avLst/>
              <a:gdLst>
                <a:gd name="connsiteX0" fmla="*/ 0 w 241300"/>
                <a:gd name="connsiteY0" fmla="*/ 0 h 241300"/>
                <a:gd name="connsiteX1" fmla="*/ 241300 w 241300"/>
                <a:gd name="connsiteY1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 h="241300">
                  <a:moveTo>
                    <a:pt x="0" y="0"/>
                  </a:moveTo>
                  <a:lnTo>
                    <a:pt x="241300" y="2413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34FB457-599D-435A-808F-550B4970B4D9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3C592D">
                  <a:alpha val="0"/>
                </a:srgbClr>
              </a:gs>
              <a:gs pos="100000">
                <a:srgbClr val="2E4523"/>
              </a:gs>
            </a:gsLst>
            <a:lin ang="5400000" scaled="0"/>
          </a:gradFill>
        </p:grpSpPr>
        <p:grpSp>
          <p:nvGrpSpPr>
            <p:cNvPr id="21" name="Group 205">
              <a:extLst>
                <a:ext uri="{FF2B5EF4-FFF2-40B4-BE49-F238E27FC236}">
                  <a16:creationId xmlns:a16="http://schemas.microsoft.com/office/drawing/2014/main" id="{25BAF0BF-00F5-409E-97BD-039859585FB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35" name="Line 5">
                <a:extLst>
                  <a:ext uri="{FF2B5EF4-FFF2-40B4-BE49-F238E27FC236}">
                    <a16:creationId xmlns:a16="http://schemas.microsoft.com/office/drawing/2014/main" id="{8A5F7E11-ED1B-4664-8144-A8282152C2B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A03FE1D2-21A3-4FCE-814C-DDA09DC436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7EB34446-0514-491D-9FC0-A96E4EF431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CCDFBF70-7D0F-4D13-B174-0A297D3E95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048C5E9E-1F05-4871-98FC-022139B8D7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AA12E656-0D7F-4681-8CE8-20F9B467B1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629A7133-8C05-45AA-A935-325528250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D268B026-31E0-4F6C-95E8-7A0D43104A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E446A8DF-0F40-4930-AE09-B96071775D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4570872C-A3A7-4DC5-9DB2-7D620F6E79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915CC2C0-0787-4556-8152-02B00DBB92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A3047AE1-CF4E-4E52-916A-00F6EFD128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74132749-CD18-4854-B7A2-2BACD2BE97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D2367245-C679-4B68-BE82-E143D84710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B8566F2D-65EF-4D8A-ACD6-5D98DA58F6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0">
                <a:extLst>
                  <a:ext uri="{FF2B5EF4-FFF2-40B4-BE49-F238E27FC236}">
                    <a16:creationId xmlns:a16="http://schemas.microsoft.com/office/drawing/2014/main" id="{F0C4F0DF-BE18-4554-B599-0988A58265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1">
                <a:extLst>
                  <a:ext uri="{FF2B5EF4-FFF2-40B4-BE49-F238E27FC236}">
                    <a16:creationId xmlns:a16="http://schemas.microsoft.com/office/drawing/2014/main" id="{825AFCDB-5D8E-43DB-B3D9-998A5C4628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2">
                <a:extLst>
                  <a:ext uri="{FF2B5EF4-FFF2-40B4-BE49-F238E27FC236}">
                    <a16:creationId xmlns:a16="http://schemas.microsoft.com/office/drawing/2014/main" id="{99196532-CF00-4DD8-9DF7-5B35C6CA3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3">
                <a:extLst>
                  <a:ext uri="{FF2B5EF4-FFF2-40B4-BE49-F238E27FC236}">
                    <a16:creationId xmlns:a16="http://schemas.microsoft.com/office/drawing/2014/main" id="{ACB0A64D-26B1-4F3E-8B31-71EAC6E534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24">
                <a:extLst>
                  <a:ext uri="{FF2B5EF4-FFF2-40B4-BE49-F238E27FC236}">
                    <a16:creationId xmlns:a16="http://schemas.microsoft.com/office/drawing/2014/main" id="{75FD1043-DD81-4781-B788-0592C2F25B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25">
                <a:extLst>
                  <a:ext uri="{FF2B5EF4-FFF2-40B4-BE49-F238E27FC236}">
                    <a16:creationId xmlns:a16="http://schemas.microsoft.com/office/drawing/2014/main" id="{5AA3B603-E6C6-4ABC-87FE-957AACFF7C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26">
                <a:extLst>
                  <a:ext uri="{FF2B5EF4-FFF2-40B4-BE49-F238E27FC236}">
                    <a16:creationId xmlns:a16="http://schemas.microsoft.com/office/drawing/2014/main" id="{58BF4E92-FC39-4227-82DE-DE419A3F26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27">
                <a:extLst>
                  <a:ext uri="{FF2B5EF4-FFF2-40B4-BE49-F238E27FC236}">
                    <a16:creationId xmlns:a16="http://schemas.microsoft.com/office/drawing/2014/main" id="{D2233AEB-45D8-4F2F-9206-43A36A73A7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28">
                <a:extLst>
                  <a:ext uri="{FF2B5EF4-FFF2-40B4-BE49-F238E27FC236}">
                    <a16:creationId xmlns:a16="http://schemas.microsoft.com/office/drawing/2014/main" id="{962E1B68-EC28-4A54-A0BE-3B2306A9C5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29">
                <a:extLst>
                  <a:ext uri="{FF2B5EF4-FFF2-40B4-BE49-F238E27FC236}">
                    <a16:creationId xmlns:a16="http://schemas.microsoft.com/office/drawing/2014/main" id="{37026731-84C6-4A58-9238-268314A0A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0">
                <a:extLst>
                  <a:ext uri="{FF2B5EF4-FFF2-40B4-BE49-F238E27FC236}">
                    <a16:creationId xmlns:a16="http://schemas.microsoft.com/office/drawing/2014/main" id="{3103BE86-8024-410D-84F5-4E821E1FA8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1">
                <a:extLst>
                  <a:ext uri="{FF2B5EF4-FFF2-40B4-BE49-F238E27FC236}">
                    <a16:creationId xmlns:a16="http://schemas.microsoft.com/office/drawing/2014/main" id="{8B092BC5-92AB-4957-A0C2-EC0A588BB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5E69C564-0CAD-46DD-B62A-6FE081C05D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81B3BE54-9ADD-4529-B61C-69F2D7EFEE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611C6C24-0BAC-48B4-8F34-3DF92846C4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35">
                <a:extLst>
                  <a:ext uri="{FF2B5EF4-FFF2-40B4-BE49-F238E27FC236}">
                    <a16:creationId xmlns:a16="http://schemas.microsoft.com/office/drawing/2014/main" id="{9BB1FA53-A206-4562-A928-86220C8A5F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36">
                <a:extLst>
                  <a:ext uri="{FF2B5EF4-FFF2-40B4-BE49-F238E27FC236}">
                    <a16:creationId xmlns:a16="http://schemas.microsoft.com/office/drawing/2014/main" id="{AD6FA97E-0B62-4089-8173-FF097167E1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37">
                <a:extLst>
                  <a:ext uri="{FF2B5EF4-FFF2-40B4-BE49-F238E27FC236}">
                    <a16:creationId xmlns:a16="http://schemas.microsoft.com/office/drawing/2014/main" id="{88302BBF-4625-45DC-8B37-D30F966CB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A93B5A53-79CA-4C16-BBC9-875205271A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EF93775A-A516-4501-B2D4-4805F9A76C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0A1F0ADF-97D0-4809-A5D4-C368736D34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1">
                <a:extLst>
                  <a:ext uri="{FF2B5EF4-FFF2-40B4-BE49-F238E27FC236}">
                    <a16:creationId xmlns:a16="http://schemas.microsoft.com/office/drawing/2014/main" id="{2768107B-5758-4342-8EB5-0996CAE8B6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2">
                <a:extLst>
                  <a:ext uri="{FF2B5EF4-FFF2-40B4-BE49-F238E27FC236}">
                    <a16:creationId xmlns:a16="http://schemas.microsoft.com/office/drawing/2014/main" id="{F7049228-F3F2-481F-BA8D-09F35D945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3">
                <a:extLst>
                  <a:ext uri="{FF2B5EF4-FFF2-40B4-BE49-F238E27FC236}">
                    <a16:creationId xmlns:a16="http://schemas.microsoft.com/office/drawing/2014/main" id="{0E8C94A2-338B-4030-9382-A34A42730A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44">
                <a:extLst>
                  <a:ext uri="{FF2B5EF4-FFF2-40B4-BE49-F238E27FC236}">
                    <a16:creationId xmlns:a16="http://schemas.microsoft.com/office/drawing/2014/main" id="{3E3F842D-F5D1-4DF5-B45A-C3DB535B67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45">
                <a:extLst>
                  <a:ext uri="{FF2B5EF4-FFF2-40B4-BE49-F238E27FC236}">
                    <a16:creationId xmlns:a16="http://schemas.microsoft.com/office/drawing/2014/main" id="{F85480CB-A29D-4081-B843-CD393EC6C6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46">
                <a:extLst>
                  <a:ext uri="{FF2B5EF4-FFF2-40B4-BE49-F238E27FC236}">
                    <a16:creationId xmlns:a16="http://schemas.microsoft.com/office/drawing/2014/main" id="{B43DCB29-790E-4172-BBED-4EB2E8ACE5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47">
                <a:extLst>
                  <a:ext uri="{FF2B5EF4-FFF2-40B4-BE49-F238E27FC236}">
                    <a16:creationId xmlns:a16="http://schemas.microsoft.com/office/drawing/2014/main" id="{74B6B418-44EE-4A2E-9F13-7B2E1FA299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48">
                <a:extLst>
                  <a:ext uri="{FF2B5EF4-FFF2-40B4-BE49-F238E27FC236}">
                    <a16:creationId xmlns:a16="http://schemas.microsoft.com/office/drawing/2014/main" id="{0A7E33C6-221C-43BE-B7D0-78A2C8F996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49">
                <a:extLst>
                  <a:ext uri="{FF2B5EF4-FFF2-40B4-BE49-F238E27FC236}">
                    <a16:creationId xmlns:a16="http://schemas.microsoft.com/office/drawing/2014/main" id="{1ACFFB2C-4B06-4BCF-B8DC-84F840382F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0">
                <a:extLst>
                  <a:ext uri="{FF2B5EF4-FFF2-40B4-BE49-F238E27FC236}">
                    <a16:creationId xmlns:a16="http://schemas.microsoft.com/office/drawing/2014/main" id="{D4EE6CC7-64CA-4A46-ADE0-B72E7F592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1">
                <a:extLst>
                  <a:ext uri="{FF2B5EF4-FFF2-40B4-BE49-F238E27FC236}">
                    <a16:creationId xmlns:a16="http://schemas.microsoft.com/office/drawing/2014/main" id="{967DEF72-8719-4D91-8BEC-61C9F45352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2">
                <a:extLst>
                  <a:ext uri="{FF2B5EF4-FFF2-40B4-BE49-F238E27FC236}">
                    <a16:creationId xmlns:a16="http://schemas.microsoft.com/office/drawing/2014/main" id="{ED9E24B6-1E10-4B0A-81F7-1D64592A45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3">
                <a:extLst>
                  <a:ext uri="{FF2B5EF4-FFF2-40B4-BE49-F238E27FC236}">
                    <a16:creationId xmlns:a16="http://schemas.microsoft.com/office/drawing/2014/main" id="{091B6AEF-CDE4-42E7-802A-B078093F49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54">
                <a:extLst>
                  <a:ext uri="{FF2B5EF4-FFF2-40B4-BE49-F238E27FC236}">
                    <a16:creationId xmlns:a16="http://schemas.microsoft.com/office/drawing/2014/main" id="{C8E2859D-6CCA-4155-965C-1D841D729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55">
                <a:extLst>
                  <a:ext uri="{FF2B5EF4-FFF2-40B4-BE49-F238E27FC236}">
                    <a16:creationId xmlns:a16="http://schemas.microsoft.com/office/drawing/2014/main" id="{B4BDF6B1-96D3-457A-AA37-C6287EBB9B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56">
                <a:extLst>
                  <a:ext uri="{FF2B5EF4-FFF2-40B4-BE49-F238E27FC236}">
                    <a16:creationId xmlns:a16="http://schemas.microsoft.com/office/drawing/2014/main" id="{B6A5E35B-3EF5-441A-9A71-AE5D4186D9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57">
                <a:extLst>
                  <a:ext uri="{FF2B5EF4-FFF2-40B4-BE49-F238E27FC236}">
                    <a16:creationId xmlns:a16="http://schemas.microsoft.com/office/drawing/2014/main" id="{96142E03-3585-49CD-A2E6-CB32A81B8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58">
                <a:extLst>
                  <a:ext uri="{FF2B5EF4-FFF2-40B4-BE49-F238E27FC236}">
                    <a16:creationId xmlns:a16="http://schemas.microsoft.com/office/drawing/2014/main" id="{919D68A3-A482-4A24-8F96-7B57F959C1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59">
                <a:extLst>
                  <a:ext uri="{FF2B5EF4-FFF2-40B4-BE49-F238E27FC236}">
                    <a16:creationId xmlns:a16="http://schemas.microsoft.com/office/drawing/2014/main" id="{94CC0D91-F43D-4D6E-AE2F-E7201E34A6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0">
                <a:extLst>
                  <a:ext uri="{FF2B5EF4-FFF2-40B4-BE49-F238E27FC236}">
                    <a16:creationId xmlns:a16="http://schemas.microsoft.com/office/drawing/2014/main" id="{09FC35C3-117B-4F9C-871E-163E6DF8B1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1">
                <a:extLst>
                  <a:ext uri="{FF2B5EF4-FFF2-40B4-BE49-F238E27FC236}">
                    <a16:creationId xmlns:a16="http://schemas.microsoft.com/office/drawing/2014/main" id="{1F571A0B-367B-45DE-B375-887582BFD7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2">
                <a:extLst>
                  <a:ext uri="{FF2B5EF4-FFF2-40B4-BE49-F238E27FC236}">
                    <a16:creationId xmlns:a16="http://schemas.microsoft.com/office/drawing/2014/main" id="{9D5978F1-4A5C-4595-AED4-85D22AB2F4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3">
                <a:extLst>
                  <a:ext uri="{FF2B5EF4-FFF2-40B4-BE49-F238E27FC236}">
                    <a16:creationId xmlns:a16="http://schemas.microsoft.com/office/drawing/2014/main" id="{A8A71E00-E131-484E-9F4D-E179AC1612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64">
                <a:extLst>
                  <a:ext uri="{FF2B5EF4-FFF2-40B4-BE49-F238E27FC236}">
                    <a16:creationId xmlns:a16="http://schemas.microsoft.com/office/drawing/2014/main" id="{CC5603F3-4DA1-43C8-A9C3-598AACEB42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65">
                <a:extLst>
                  <a:ext uri="{FF2B5EF4-FFF2-40B4-BE49-F238E27FC236}">
                    <a16:creationId xmlns:a16="http://schemas.microsoft.com/office/drawing/2014/main" id="{EEF1A3C7-4EC3-461B-BFBB-50E005E4C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66">
                <a:extLst>
                  <a:ext uri="{FF2B5EF4-FFF2-40B4-BE49-F238E27FC236}">
                    <a16:creationId xmlns:a16="http://schemas.microsoft.com/office/drawing/2014/main" id="{C6492409-3BB5-4064-A1E7-7532D201C9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67">
                <a:extLst>
                  <a:ext uri="{FF2B5EF4-FFF2-40B4-BE49-F238E27FC236}">
                    <a16:creationId xmlns:a16="http://schemas.microsoft.com/office/drawing/2014/main" id="{91963DA3-E203-4247-8BC9-BA3656F5AA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68">
                <a:extLst>
                  <a:ext uri="{FF2B5EF4-FFF2-40B4-BE49-F238E27FC236}">
                    <a16:creationId xmlns:a16="http://schemas.microsoft.com/office/drawing/2014/main" id="{D30D7FD6-95F8-4647-BF5E-FFA3043A8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69">
                <a:extLst>
                  <a:ext uri="{FF2B5EF4-FFF2-40B4-BE49-F238E27FC236}">
                    <a16:creationId xmlns:a16="http://schemas.microsoft.com/office/drawing/2014/main" id="{932F6977-9952-4D1F-8B8B-7E87088AAE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0">
                <a:extLst>
                  <a:ext uri="{FF2B5EF4-FFF2-40B4-BE49-F238E27FC236}">
                    <a16:creationId xmlns:a16="http://schemas.microsoft.com/office/drawing/2014/main" id="{24AE5F6B-DFDD-4C8E-BFFB-7F1A627B39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1">
                <a:extLst>
                  <a:ext uri="{FF2B5EF4-FFF2-40B4-BE49-F238E27FC236}">
                    <a16:creationId xmlns:a16="http://schemas.microsoft.com/office/drawing/2014/main" id="{A8606606-6FC8-44A3-BE18-7F20C804CA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2">
                <a:extLst>
                  <a:ext uri="{FF2B5EF4-FFF2-40B4-BE49-F238E27FC236}">
                    <a16:creationId xmlns:a16="http://schemas.microsoft.com/office/drawing/2014/main" id="{DB878299-8D6F-48C8-BAD4-A008A74F8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3">
                <a:extLst>
                  <a:ext uri="{FF2B5EF4-FFF2-40B4-BE49-F238E27FC236}">
                    <a16:creationId xmlns:a16="http://schemas.microsoft.com/office/drawing/2014/main" id="{178673D3-FCDE-4650-AAFD-49C3E92BE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74">
                <a:extLst>
                  <a:ext uri="{FF2B5EF4-FFF2-40B4-BE49-F238E27FC236}">
                    <a16:creationId xmlns:a16="http://schemas.microsoft.com/office/drawing/2014/main" id="{4A41FFD4-128A-4CE0-A007-4D8F1E1C9D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75">
                <a:extLst>
                  <a:ext uri="{FF2B5EF4-FFF2-40B4-BE49-F238E27FC236}">
                    <a16:creationId xmlns:a16="http://schemas.microsoft.com/office/drawing/2014/main" id="{CF13F3E7-8CEA-4603-AF90-D2342AA73C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76">
                <a:extLst>
                  <a:ext uri="{FF2B5EF4-FFF2-40B4-BE49-F238E27FC236}">
                    <a16:creationId xmlns:a16="http://schemas.microsoft.com/office/drawing/2014/main" id="{62C1CA1A-230C-4D6C-BC6E-6D1D8A3D5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77">
                <a:extLst>
                  <a:ext uri="{FF2B5EF4-FFF2-40B4-BE49-F238E27FC236}">
                    <a16:creationId xmlns:a16="http://schemas.microsoft.com/office/drawing/2014/main" id="{BB78B0A0-4D3E-44A5-A89F-0A5E536698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78">
                <a:extLst>
                  <a:ext uri="{FF2B5EF4-FFF2-40B4-BE49-F238E27FC236}">
                    <a16:creationId xmlns:a16="http://schemas.microsoft.com/office/drawing/2014/main" id="{E27BAC77-A998-4EC1-9BCE-D6144DEA9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79">
                <a:extLst>
                  <a:ext uri="{FF2B5EF4-FFF2-40B4-BE49-F238E27FC236}">
                    <a16:creationId xmlns:a16="http://schemas.microsoft.com/office/drawing/2014/main" id="{9C0B8717-C761-4BC8-9540-C5470CB01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0">
                <a:extLst>
                  <a:ext uri="{FF2B5EF4-FFF2-40B4-BE49-F238E27FC236}">
                    <a16:creationId xmlns:a16="http://schemas.microsoft.com/office/drawing/2014/main" id="{E7B1AC2B-A7DE-419C-9CFF-7570227C54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1">
                <a:extLst>
                  <a:ext uri="{FF2B5EF4-FFF2-40B4-BE49-F238E27FC236}">
                    <a16:creationId xmlns:a16="http://schemas.microsoft.com/office/drawing/2014/main" id="{7C317835-8487-4EE0-A04C-666FD43B8C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2">
                <a:extLst>
                  <a:ext uri="{FF2B5EF4-FFF2-40B4-BE49-F238E27FC236}">
                    <a16:creationId xmlns:a16="http://schemas.microsoft.com/office/drawing/2014/main" id="{F711A3AA-5CE1-474E-A383-3B3D7F6359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3">
                <a:extLst>
                  <a:ext uri="{FF2B5EF4-FFF2-40B4-BE49-F238E27FC236}">
                    <a16:creationId xmlns:a16="http://schemas.microsoft.com/office/drawing/2014/main" id="{EAEE235B-F2EA-4DDD-B6CA-C7FD697DEA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84">
                <a:extLst>
                  <a:ext uri="{FF2B5EF4-FFF2-40B4-BE49-F238E27FC236}">
                    <a16:creationId xmlns:a16="http://schemas.microsoft.com/office/drawing/2014/main" id="{91BE145E-CB36-4EAB-A8B4-0A4C1FC3D5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85">
                <a:extLst>
                  <a:ext uri="{FF2B5EF4-FFF2-40B4-BE49-F238E27FC236}">
                    <a16:creationId xmlns:a16="http://schemas.microsoft.com/office/drawing/2014/main" id="{8B463780-79DB-461C-9B56-DB37F08388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86">
                <a:extLst>
                  <a:ext uri="{FF2B5EF4-FFF2-40B4-BE49-F238E27FC236}">
                    <a16:creationId xmlns:a16="http://schemas.microsoft.com/office/drawing/2014/main" id="{9B95E55E-FDC2-4A14-8DFB-9CD09CC3D5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87">
                <a:extLst>
                  <a:ext uri="{FF2B5EF4-FFF2-40B4-BE49-F238E27FC236}">
                    <a16:creationId xmlns:a16="http://schemas.microsoft.com/office/drawing/2014/main" id="{F9961E8D-EBB8-45CE-AA71-BDCA19520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88">
                <a:extLst>
                  <a:ext uri="{FF2B5EF4-FFF2-40B4-BE49-F238E27FC236}">
                    <a16:creationId xmlns:a16="http://schemas.microsoft.com/office/drawing/2014/main" id="{8F829E0B-0F0D-441A-9BF3-020D48CDB4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89">
                <a:extLst>
                  <a:ext uri="{FF2B5EF4-FFF2-40B4-BE49-F238E27FC236}">
                    <a16:creationId xmlns:a16="http://schemas.microsoft.com/office/drawing/2014/main" id="{B6B7961B-D2D2-4663-8937-01652DC6BD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0">
                <a:extLst>
                  <a:ext uri="{FF2B5EF4-FFF2-40B4-BE49-F238E27FC236}">
                    <a16:creationId xmlns:a16="http://schemas.microsoft.com/office/drawing/2014/main" id="{29C3A32C-E37D-4948-ACCD-31798FA744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1">
                <a:extLst>
                  <a:ext uri="{FF2B5EF4-FFF2-40B4-BE49-F238E27FC236}">
                    <a16:creationId xmlns:a16="http://schemas.microsoft.com/office/drawing/2014/main" id="{9890E064-0CA2-4D9A-9AC1-469811AE9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2">
                <a:extLst>
                  <a:ext uri="{FF2B5EF4-FFF2-40B4-BE49-F238E27FC236}">
                    <a16:creationId xmlns:a16="http://schemas.microsoft.com/office/drawing/2014/main" id="{1DDABE7B-E6F6-471E-9142-20BB98AB62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3">
                <a:extLst>
                  <a:ext uri="{FF2B5EF4-FFF2-40B4-BE49-F238E27FC236}">
                    <a16:creationId xmlns:a16="http://schemas.microsoft.com/office/drawing/2014/main" id="{00890026-EBB9-4C3D-9150-AF61FF5565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94">
                <a:extLst>
                  <a:ext uri="{FF2B5EF4-FFF2-40B4-BE49-F238E27FC236}">
                    <a16:creationId xmlns:a16="http://schemas.microsoft.com/office/drawing/2014/main" id="{20C26ED5-5E09-4FEF-A4E8-4D112EFEC9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95">
                <a:extLst>
                  <a:ext uri="{FF2B5EF4-FFF2-40B4-BE49-F238E27FC236}">
                    <a16:creationId xmlns:a16="http://schemas.microsoft.com/office/drawing/2014/main" id="{649CE1BE-B9D2-40A5-A93C-6B861DAF6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96">
                <a:extLst>
                  <a:ext uri="{FF2B5EF4-FFF2-40B4-BE49-F238E27FC236}">
                    <a16:creationId xmlns:a16="http://schemas.microsoft.com/office/drawing/2014/main" id="{1C05F8B4-279D-4658-A802-6CDDAD5085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97">
                <a:extLst>
                  <a:ext uri="{FF2B5EF4-FFF2-40B4-BE49-F238E27FC236}">
                    <a16:creationId xmlns:a16="http://schemas.microsoft.com/office/drawing/2014/main" id="{D581171E-9458-498F-B3C2-65E3A557CB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98">
                <a:extLst>
                  <a:ext uri="{FF2B5EF4-FFF2-40B4-BE49-F238E27FC236}">
                    <a16:creationId xmlns:a16="http://schemas.microsoft.com/office/drawing/2014/main" id="{BC6EAF93-BDDF-413D-BCD1-B7A09A0444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99">
                <a:extLst>
                  <a:ext uri="{FF2B5EF4-FFF2-40B4-BE49-F238E27FC236}">
                    <a16:creationId xmlns:a16="http://schemas.microsoft.com/office/drawing/2014/main" id="{3E932402-284D-4F4F-AF18-96832A59D9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0">
                <a:extLst>
                  <a:ext uri="{FF2B5EF4-FFF2-40B4-BE49-F238E27FC236}">
                    <a16:creationId xmlns:a16="http://schemas.microsoft.com/office/drawing/2014/main" id="{7F88B326-84B0-434F-8C0B-CADB367563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1">
                <a:extLst>
                  <a:ext uri="{FF2B5EF4-FFF2-40B4-BE49-F238E27FC236}">
                    <a16:creationId xmlns:a16="http://schemas.microsoft.com/office/drawing/2014/main" id="{5B5AD0FD-BF06-4752-A80E-600D465866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2">
                <a:extLst>
                  <a:ext uri="{FF2B5EF4-FFF2-40B4-BE49-F238E27FC236}">
                    <a16:creationId xmlns:a16="http://schemas.microsoft.com/office/drawing/2014/main" id="{59CBFD98-F7CC-4712-8457-1A7E7E18E3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3">
                <a:extLst>
                  <a:ext uri="{FF2B5EF4-FFF2-40B4-BE49-F238E27FC236}">
                    <a16:creationId xmlns:a16="http://schemas.microsoft.com/office/drawing/2014/main" id="{F5FC435B-8E9C-4509-9FC6-A3776F385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04">
                <a:extLst>
                  <a:ext uri="{FF2B5EF4-FFF2-40B4-BE49-F238E27FC236}">
                    <a16:creationId xmlns:a16="http://schemas.microsoft.com/office/drawing/2014/main" id="{E6291048-5D23-45FB-B57D-F4C0CCD06D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05">
                <a:extLst>
                  <a:ext uri="{FF2B5EF4-FFF2-40B4-BE49-F238E27FC236}">
                    <a16:creationId xmlns:a16="http://schemas.microsoft.com/office/drawing/2014/main" id="{24B7BBB3-7595-4101-84FB-F91CB0EA58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06">
                <a:extLst>
                  <a:ext uri="{FF2B5EF4-FFF2-40B4-BE49-F238E27FC236}">
                    <a16:creationId xmlns:a16="http://schemas.microsoft.com/office/drawing/2014/main" id="{3A12F714-1DEC-48E8-8E27-3AA03E951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07">
                <a:extLst>
                  <a:ext uri="{FF2B5EF4-FFF2-40B4-BE49-F238E27FC236}">
                    <a16:creationId xmlns:a16="http://schemas.microsoft.com/office/drawing/2014/main" id="{32556F1C-76C0-4852-BEE7-0941C4FAC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08">
                <a:extLst>
                  <a:ext uri="{FF2B5EF4-FFF2-40B4-BE49-F238E27FC236}">
                    <a16:creationId xmlns:a16="http://schemas.microsoft.com/office/drawing/2014/main" id="{3DD22B6E-A2BA-4A85-BA90-9F88959C38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09">
                <a:extLst>
                  <a:ext uri="{FF2B5EF4-FFF2-40B4-BE49-F238E27FC236}">
                    <a16:creationId xmlns:a16="http://schemas.microsoft.com/office/drawing/2014/main" id="{D39F4062-A8A7-4672-AA30-F50E2DD6DE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0">
                <a:extLst>
                  <a:ext uri="{FF2B5EF4-FFF2-40B4-BE49-F238E27FC236}">
                    <a16:creationId xmlns:a16="http://schemas.microsoft.com/office/drawing/2014/main" id="{17976E88-3C4F-41C0-943C-EFAAC0D8E0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1">
                <a:extLst>
                  <a:ext uri="{FF2B5EF4-FFF2-40B4-BE49-F238E27FC236}">
                    <a16:creationId xmlns:a16="http://schemas.microsoft.com/office/drawing/2014/main" id="{8A856BF2-22CD-4783-B616-66CD1C0A0A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2">
                <a:extLst>
                  <a:ext uri="{FF2B5EF4-FFF2-40B4-BE49-F238E27FC236}">
                    <a16:creationId xmlns:a16="http://schemas.microsoft.com/office/drawing/2014/main" id="{9039742C-1E1A-4A5D-AD2A-D5912E5BD4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3">
                <a:extLst>
                  <a:ext uri="{FF2B5EF4-FFF2-40B4-BE49-F238E27FC236}">
                    <a16:creationId xmlns:a16="http://schemas.microsoft.com/office/drawing/2014/main" id="{C9F6B7D5-3295-4425-8517-C3B5E2B154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14">
                <a:extLst>
                  <a:ext uri="{FF2B5EF4-FFF2-40B4-BE49-F238E27FC236}">
                    <a16:creationId xmlns:a16="http://schemas.microsoft.com/office/drawing/2014/main" id="{823DEFAE-01A6-4790-B3DE-975EB126C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15">
                <a:extLst>
                  <a:ext uri="{FF2B5EF4-FFF2-40B4-BE49-F238E27FC236}">
                    <a16:creationId xmlns:a16="http://schemas.microsoft.com/office/drawing/2014/main" id="{27894862-2249-418D-A6DA-508D39EAE1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16">
                <a:extLst>
                  <a:ext uri="{FF2B5EF4-FFF2-40B4-BE49-F238E27FC236}">
                    <a16:creationId xmlns:a16="http://schemas.microsoft.com/office/drawing/2014/main" id="{4ABCD69F-F5B1-4C3C-B01E-820D29C934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17">
                <a:extLst>
                  <a:ext uri="{FF2B5EF4-FFF2-40B4-BE49-F238E27FC236}">
                    <a16:creationId xmlns:a16="http://schemas.microsoft.com/office/drawing/2014/main" id="{AF929EDC-809B-4CEF-B54E-8B9E4FF4F7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18">
                <a:extLst>
                  <a:ext uri="{FF2B5EF4-FFF2-40B4-BE49-F238E27FC236}">
                    <a16:creationId xmlns:a16="http://schemas.microsoft.com/office/drawing/2014/main" id="{65ED927E-FEA5-4CCE-BA93-18915DC55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19">
                <a:extLst>
                  <a:ext uri="{FF2B5EF4-FFF2-40B4-BE49-F238E27FC236}">
                    <a16:creationId xmlns:a16="http://schemas.microsoft.com/office/drawing/2014/main" id="{662FEE1E-C3EA-4A86-B7E1-2D69CD9B8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0">
                <a:extLst>
                  <a:ext uri="{FF2B5EF4-FFF2-40B4-BE49-F238E27FC236}">
                    <a16:creationId xmlns:a16="http://schemas.microsoft.com/office/drawing/2014/main" id="{37BA3ECB-E7D4-4579-A020-34315DA72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1">
                <a:extLst>
                  <a:ext uri="{FF2B5EF4-FFF2-40B4-BE49-F238E27FC236}">
                    <a16:creationId xmlns:a16="http://schemas.microsoft.com/office/drawing/2014/main" id="{9B0AB955-628B-45A6-8526-6A2843FD89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2">
                <a:extLst>
                  <a:ext uri="{FF2B5EF4-FFF2-40B4-BE49-F238E27FC236}">
                    <a16:creationId xmlns:a16="http://schemas.microsoft.com/office/drawing/2014/main" id="{86074286-C92E-43EE-9736-1ABF57830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3">
                <a:extLst>
                  <a:ext uri="{FF2B5EF4-FFF2-40B4-BE49-F238E27FC236}">
                    <a16:creationId xmlns:a16="http://schemas.microsoft.com/office/drawing/2014/main" id="{68FD86FB-D4EF-45FA-A844-3E048792BF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24">
                <a:extLst>
                  <a:ext uri="{FF2B5EF4-FFF2-40B4-BE49-F238E27FC236}">
                    <a16:creationId xmlns:a16="http://schemas.microsoft.com/office/drawing/2014/main" id="{694ED752-8BBD-428B-AC47-1F769CF9E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25">
                <a:extLst>
                  <a:ext uri="{FF2B5EF4-FFF2-40B4-BE49-F238E27FC236}">
                    <a16:creationId xmlns:a16="http://schemas.microsoft.com/office/drawing/2014/main" id="{7A1F7E97-A0AF-433C-8579-EA8C7B7FDB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26">
                <a:extLst>
                  <a:ext uri="{FF2B5EF4-FFF2-40B4-BE49-F238E27FC236}">
                    <a16:creationId xmlns:a16="http://schemas.microsoft.com/office/drawing/2014/main" id="{3A4913B7-C73E-408A-9963-25B5BA7C1E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27">
                <a:extLst>
                  <a:ext uri="{FF2B5EF4-FFF2-40B4-BE49-F238E27FC236}">
                    <a16:creationId xmlns:a16="http://schemas.microsoft.com/office/drawing/2014/main" id="{C27D593F-5282-4D36-A22D-DF511BD721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28">
                <a:extLst>
                  <a:ext uri="{FF2B5EF4-FFF2-40B4-BE49-F238E27FC236}">
                    <a16:creationId xmlns:a16="http://schemas.microsoft.com/office/drawing/2014/main" id="{3DA302D1-A4CA-410D-B4D8-B9F541FFF5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29">
                <a:extLst>
                  <a:ext uri="{FF2B5EF4-FFF2-40B4-BE49-F238E27FC236}">
                    <a16:creationId xmlns:a16="http://schemas.microsoft.com/office/drawing/2014/main" id="{A613FA4B-6E59-4C46-B4BC-539A3BC9EC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0">
                <a:extLst>
                  <a:ext uri="{FF2B5EF4-FFF2-40B4-BE49-F238E27FC236}">
                    <a16:creationId xmlns:a16="http://schemas.microsoft.com/office/drawing/2014/main" id="{C6287F81-0C30-43C1-9972-3221251CD0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1">
                <a:extLst>
                  <a:ext uri="{FF2B5EF4-FFF2-40B4-BE49-F238E27FC236}">
                    <a16:creationId xmlns:a16="http://schemas.microsoft.com/office/drawing/2014/main" id="{B1987732-1A75-40BE-931E-919CEB8536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2">
                <a:extLst>
                  <a:ext uri="{FF2B5EF4-FFF2-40B4-BE49-F238E27FC236}">
                    <a16:creationId xmlns:a16="http://schemas.microsoft.com/office/drawing/2014/main" id="{65AA7066-B32B-4DB6-B790-51E2FD4935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3">
                <a:extLst>
                  <a:ext uri="{FF2B5EF4-FFF2-40B4-BE49-F238E27FC236}">
                    <a16:creationId xmlns:a16="http://schemas.microsoft.com/office/drawing/2014/main" id="{2DC706B9-360E-4073-9550-E7EBA56881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34">
                <a:extLst>
                  <a:ext uri="{FF2B5EF4-FFF2-40B4-BE49-F238E27FC236}">
                    <a16:creationId xmlns:a16="http://schemas.microsoft.com/office/drawing/2014/main" id="{3A295866-41DE-48A9-A642-FB75197B84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35">
                <a:extLst>
                  <a:ext uri="{FF2B5EF4-FFF2-40B4-BE49-F238E27FC236}">
                    <a16:creationId xmlns:a16="http://schemas.microsoft.com/office/drawing/2014/main" id="{2FBD64BC-5180-474F-B5C8-252191499C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36">
                <a:extLst>
                  <a:ext uri="{FF2B5EF4-FFF2-40B4-BE49-F238E27FC236}">
                    <a16:creationId xmlns:a16="http://schemas.microsoft.com/office/drawing/2014/main" id="{7244DF4B-8EBD-4A42-952B-91F58501C9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37">
                <a:extLst>
                  <a:ext uri="{FF2B5EF4-FFF2-40B4-BE49-F238E27FC236}">
                    <a16:creationId xmlns:a16="http://schemas.microsoft.com/office/drawing/2014/main" id="{967AE602-2397-4BC0-9038-4E52E9C4AB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38">
                <a:extLst>
                  <a:ext uri="{FF2B5EF4-FFF2-40B4-BE49-F238E27FC236}">
                    <a16:creationId xmlns:a16="http://schemas.microsoft.com/office/drawing/2014/main" id="{D0F766F0-4C99-4C0F-99F8-1A44E9CB7D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39">
                <a:extLst>
                  <a:ext uri="{FF2B5EF4-FFF2-40B4-BE49-F238E27FC236}">
                    <a16:creationId xmlns:a16="http://schemas.microsoft.com/office/drawing/2014/main" id="{4A58228E-94D3-47A7-8F5B-94A585FC4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0">
                <a:extLst>
                  <a:ext uri="{FF2B5EF4-FFF2-40B4-BE49-F238E27FC236}">
                    <a16:creationId xmlns:a16="http://schemas.microsoft.com/office/drawing/2014/main" id="{633CF838-02F0-45A6-8E73-F6F0D5C186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1">
                <a:extLst>
                  <a:ext uri="{FF2B5EF4-FFF2-40B4-BE49-F238E27FC236}">
                    <a16:creationId xmlns:a16="http://schemas.microsoft.com/office/drawing/2014/main" id="{5311924C-494D-435A-9329-09FF54E775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2">
                <a:extLst>
                  <a:ext uri="{FF2B5EF4-FFF2-40B4-BE49-F238E27FC236}">
                    <a16:creationId xmlns:a16="http://schemas.microsoft.com/office/drawing/2014/main" id="{2D5B0CB0-4660-4EDF-8D63-0E24BAD0A2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3">
                <a:extLst>
                  <a:ext uri="{FF2B5EF4-FFF2-40B4-BE49-F238E27FC236}">
                    <a16:creationId xmlns:a16="http://schemas.microsoft.com/office/drawing/2014/main" id="{6E8A0222-3B5B-4CA7-AC20-F3CABBE51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44">
                <a:extLst>
                  <a:ext uri="{FF2B5EF4-FFF2-40B4-BE49-F238E27FC236}">
                    <a16:creationId xmlns:a16="http://schemas.microsoft.com/office/drawing/2014/main" id="{71AC79A0-007F-4998-A956-4D426A8CE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45">
                <a:extLst>
                  <a:ext uri="{FF2B5EF4-FFF2-40B4-BE49-F238E27FC236}">
                    <a16:creationId xmlns:a16="http://schemas.microsoft.com/office/drawing/2014/main" id="{36EAD4D4-5BA5-4D1C-914B-2A21C9BBE2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46">
                <a:extLst>
                  <a:ext uri="{FF2B5EF4-FFF2-40B4-BE49-F238E27FC236}">
                    <a16:creationId xmlns:a16="http://schemas.microsoft.com/office/drawing/2014/main" id="{FB40CF8B-4232-4507-9C6C-7485A196F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47">
                <a:extLst>
                  <a:ext uri="{FF2B5EF4-FFF2-40B4-BE49-F238E27FC236}">
                    <a16:creationId xmlns:a16="http://schemas.microsoft.com/office/drawing/2014/main" id="{DF901B51-9964-4135-B676-F68318118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48">
                <a:extLst>
                  <a:ext uri="{FF2B5EF4-FFF2-40B4-BE49-F238E27FC236}">
                    <a16:creationId xmlns:a16="http://schemas.microsoft.com/office/drawing/2014/main" id="{9F269CF8-3840-4F30-A6ED-A76072B3F1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49">
                <a:extLst>
                  <a:ext uri="{FF2B5EF4-FFF2-40B4-BE49-F238E27FC236}">
                    <a16:creationId xmlns:a16="http://schemas.microsoft.com/office/drawing/2014/main" id="{869975F3-0364-4589-9E85-0F198E45B9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0">
                <a:extLst>
                  <a:ext uri="{FF2B5EF4-FFF2-40B4-BE49-F238E27FC236}">
                    <a16:creationId xmlns:a16="http://schemas.microsoft.com/office/drawing/2014/main" id="{89B4CC5F-8A16-4A69-BCC3-D5605D9AE0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1">
                <a:extLst>
                  <a:ext uri="{FF2B5EF4-FFF2-40B4-BE49-F238E27FC236}">
                    <a16:creationId xmlns:a16="http://schemas.microsoft.com/office/drawing/2014/main" id="{7ECBC036-00CC-48EA-8D3B-5EC34F96D5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2">
                <a:extLst>
                  <a:ext uri="{FF2B5EF4-FFF2-40B4-BE49-F238E27FC236}">
                    <a16:creationId xmlns:a16="http://schemas.microsoft.com/office/drawing/2014/main" id="{200D0545-02E0-4B1C-9699-89322178C0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3">
                <a:extLst>
                  <a:ext uri="{FF2B5EF4-FFF2-40B4-BE49-F238E27FC236}">
                    <a16:creationId xmlns:a16="http://schemas.microsoft.com/office/drawing/2014/main" id="{1A0F0794-4328-43D2-971A-472AD651A1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54">
                <a:extLst>
                  <a:ext uri="{FF2B5EF4-FFF2-40B4-BE49-F238E27FC236}">
                    <a16:creationId xmlns:a16="http://schemas.microsoft.com/office/drawing/2014/main" id="{FC4A8DE0-7CC6-4BA2-A9FD-6EEA082B5A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55">
                <a:extLst>
                  <a:ext uri="{FF2B5EF4-FFF2-40B4-BE49-F238E27FC236}">
                    <a16:creationId xmlns:a16="http://schemas.microsoft.com/office/drawing/2014/main" id="{15E5433D-05EB-4DE1-9155-81BC79CD3B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56">
                <a:extLst>
                  <a:ext uri="{FF2B5EF4-FFF2-40B4-BE49-F238E27FC236}">
                    <a16:creationId xmlns:a16="http://schemas.microsoft.com/office/drawing/2014/main" id="{05ED05F0-2FE5-4BDA-B246-1E4447668D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57">
                <a:extLst>
                  <a:ext uri="{FF2B5EF4-FFF2-40B4-BE49-F238E27FC236}">
                    <a16:creationId xmlns:a16="http://schemas.microsoft.com/office/drawing/2014/main" id="{F08B5EDF-5E27-466B-B951-12A710957A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58">
                <a:extLst>
                  <a:ext uri="{FF2B5EF4-FFF2-40B4-BE49-F238E27FC236}">
                    <a16:creationId xmlns:a16="http://schemas.microsoft.com/office/drawing/2014/main" id="{813328E2-672A-49C9-97AB-40DCBB0A6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59">
                <a:extLst>
                  <a:ext uri="{FF2B5EF4-FFF2-40B4-BE49-F238E27FC236}">
                    <a16:creationId xmlns:a16="http://schemas.microsoft.com/office/drawing/2014/main" id="{F1BFE59E-5B3D-4A13-9183-EC5F02BA2C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0">
                <a:extLst>
                  <a:ext uri="{FF2B5EF4-FFF2-40B4-BE49-F238E27FC236}">
                    <a16:creationId xmlns:a16="http://schemas.microsoft.com/office/drawing/2014/main" id="{B9541509-F70E-49C3-AA5B-6D431FC00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1">
                <a:extLst>
                  <a:ext uri="{FF2B5EF4-FFF2-40B4-BE49-F238E27FC236}">
                    <a16:creationId xmlns:a16="http://schemas.microsoft.com/office/drawing/2014/main" id="{E753AA82-1A83-4FE1-B8D4-40C9B1F44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2">
                <a:extLst>
                  <a:ext uri="{FF2B5EF4-FFF2-40B4-BE49-F238E27FC236}">
                    <a16:creationId xmlns:a16="http://schemas.microsoft.com/office/drawing/2014/main" id="{5B638F55-55E0-49DC-BD70-98991099E1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3">
                <a:extLst>
                  <a:ext uri="{FF2B5EF4-FFF2-40B4-BE49-F238E27FC236}">
                    <a16:creationId xmlns:a16="http://schemas.microsoft.com/office/drawing/2014/main" id="{DC7BE315-1E6E-4916-8CE4-0007888D7D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64">
                <a:extLst>
                  <a:ext uri="{FF2B5EF4-FFF2-40B4-BE49-F238E27FC236}">
                    <a16:creationId xmlns:a16="http://schemas.microsoft.com/office/drawing/2014/main" id="{8C05086A-D966-4306-A893-9B51E9559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65">
                <a:extLst>
                  <a:ext uri="{FF2B5EF4-FFF2-40B4-BE49-F238E27FC236}">
                    <a16:creationId xmlns:a16="http://schemas.microsoft.com/office/drawing/2014/main" id="{C408B713-6BC2-4E50-B05B-C9A5CF5F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66">
                <a:extLst>
                  <a:ext uri="{FF2B5EF4-FFF2-40B4-BE49-F238E27FC236}">
                    <a16:creationId xmlns:a16="http://schemas.microsoft.com/office/drawing/2014/main" id="{3D420DB1-0788-4C2E-96B7-5EEC6FE533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67">
                <a:extLst>
                  <a:ext uri="{FF2B5EF4-FFF2-40B4-BE49-F238E27FC236}">
                    <a16:creationId xmlns:a16="http://schemas.microsoft.com/office/drawing/2014/main" id="{A3B6D6E1-4410-4537-922C-3F80E0FEB1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68">
                <a:extLst>
                  <a:ext uri="{FF2B5EF4-FFF2-40B4-BE49-F238E27FC236}">
                    <a16:creationId xmlns:a16="http://schemas.microsoft.com/office/drawing/2014/main" id="{4516F99E-560A-4822-ADAF-1C7F8850B5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69">
                <a:extLst>
                  <a:ext uri="{FF2B5EF4-FFF2-40B4-BE49-F238E27FC236}">
                    <a16:creationId xmlns:a16="http://schemas.microsoft.com/office/drawing/2014/main" id="{EB2B9F70-B43E-47EF-9F57-3961E89FEF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0">
                <a:extLst>
                  <a:ext uri="{FF2B5EF4-FFF2-40B4-BE49-F238E27FC236}">
                    <a16:creationId xmlns:a16="http://schemas.microsoft.com/office/drawing/2014/main" id="{90A4934B-4032-4446-AA98-9502CAEC59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1">
                <a:extLst>
                  <a:ext uri="{FF2B5EF4-FFF2-40B4-BE49-F238E27FC236}">
                    <a16:creationId xmlns:a16="http://schemas.microsoft.com/office/drawing/2014/main" id="{F6CA0110-F52C-4F9A-9B9B-710E1E60F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2">
                <a:extLst>
                  <a:ext uri="{FF2B5EF4-FFF2-40B4-BE49-F238E27FC236}">
                    <a16:creationId xmlns:a16="http://schemas.microsoft.com/office/drawing/2014/main" id="{6765E5C0-C371-4E33-B2F5-053B154393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3">
                <a:extLst>
                  <a:ext uri="{FF2B5EF4-FFF2-40B4-BE49-F238E27FC236}">
                    <a16:creationId xmlns:a16="http://schemas.microsoft.com/office/drawing/2014/main" id="{C7C0C0DD-D2F3-4AD4-9360-5517A0D32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74">
                <a:extLst>
                  <a:ext uri="{FF2B5EF4-FFF2-40B4-BE49-F238E27FC236}">
                    <a16:creationId xmlns:a16="http://schemas.microsoft.com/office/drawing/2014/main" id="{D7FBD141-8A2B-47A2-ACE1-C922CA8E7F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75">
                <a:extLst>
                  <a:ext uri="{FF2B5EF4-FFF2-40B4-BE49-F238E27FC236}">
                    <a16:creationId xmlns:a16="http://schemas.microsoft.com/office/drawing/2014/main" id="{B7306DF9-D207-48FF-9704-ACE744CAB6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76">
                <a:extLst>
                  <a:ext uri="{FF2B5EF4-FFF2-40B4-BE49-F238E27FC236}">
                    <a16:creationId xmlns:a16="http://schemas.microsoft.com/office/drawing/2014/main" id="{D28F6020-E2E0-4C5D-A53D-EA1A54482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77">
                <a:extLst>
                  <a:ext uri="{FF2B5EF4-FFF2-40B4-BE49-F238E27FC236}">
                    <a16:creationId xmlns:a16="http://schemas.microsoft.com/office/drawing/2014/main" id="{D403A566-DECC-4676-909A-A2F588C162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78">
                <a:extLst>
                  <a:ext uri="{FF2B5EF4-FFF2-40B4-BE49-F238E27FC236}">
                    <a16:creationId xmlns:a16="http://schemas.microsoft.com/office/drawing/2014/main" id="{05E9D3F7-39CC-43F8-AE62-13B0875C37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79">
                <a:extLst>
                  <a:ext uri="{FF2B5EF4-FFF2-40B4-BE49-F238E27FC236}">
                    <a16:creationId xmlns:a16="http://schemas.microsoft.com/office/drawing/2014/main" id="{CC51150B-58B3-45C2-83ED-5CE6E20208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0">
                <a:extLst>
                  <a:ext uri="{FF2B5EF4-FFF2-40B4-BE49-F238E27FC236}">
                    <a16:creationId xmlns:a16="http://schemas.microsoft.com/office/drawing/2014/main" id="{B8BE44D2-041D-474F-9C31-F83A5B495E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1">
                <a:extLst>
                  <a:ext uri="{FF2B5EF4-FFF2-40B4-BE49-F238E27FC236}">
                    <a16:creationId xmlns:a16="http://schemas.microsoft.com/office/drawing/2014/main" id="{0E5631A7-60C4-4EA7-89C2-CCC040BEFF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2">
                <a:extLst>
                  <a:ext uri="{FF2B5EF4-FFF2-40B4-BE49-F238E27FC236}">
                    <a16:creationId xmlns:a16="http://schemas.microsoft.com/office/drawing/2014/main" id="{4F736E3E-B26A-4930-9CB4-FB4603398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3">
                <a:extLst>
                  <a:ext uri="{FF2B5EF4-FFF2-40B4-BE49-F238E27FC236}">
                    <a16:creationId xmlns:a16="http://schemas.microsoft.com/office/drawing/2014/main" id="{4F434BBA-0282-4159-B942-A9B438CE72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84">
                <a:extLst>
                  <a:ext uri="{FF2B5EF4-FFF2-40B4-BE49-F238E27FC236}">
                    <a16:creationId xmlns:a16="http://schemas.microsoft.com/office/drawing/2014/main" id="{6C4F4DFD-AB26-4F3A-BC68-0849CCDD38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85">
                <a:extLst>
                  <a:ext uri="{FF2B5EF4-FFF2-40B4-BE49-F238E27FC236}">
                    <a16:creationId xmlns:a16="http://schemas.microsoft.com/office/drawing/2014/main" id="{4DBA086E-B413-4936-B2D4-76D509E5D0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86">
                <a:extLst>
                  <a:ext uri="{FF2B5EF4-FFF2-40B4-BE49-F238E27FC236}">
                    <a16:creationId xmlns:a16="http://schemas.microsoft.com/office/drawing/2014/main" id="{D74335E7-9134-43D1-B350-38191531DB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87">
                <a:extLst>
                  <a:ext uri="{FF2B5EF4-FFF2-40B4-BE49-F238E27FC236}">
                    <a16:creationId xmlns:a16="http://schemas.microsoft.com/office/drawing/2014/main" id="{08FD847A-9C5B-4439-A2A3-4F9BF8112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88">
                <a:extLst>
                  <a:ext uri="{FF2B5EF4-FFF2-40B4-BE49-F238E27FC236}">
                    <a16:creationId xmlns:a16="http://schemas.microsoft.com/office/drawing/2014/main" id="{6CD00008-1AFE-4828-8BA9-0BC5C947BF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89">
                <a:extLst>
                  <a:ext uri="{FF2B5EF4-FFF2-40B4-BE49-F238E27FC236}">
                    <a16:creationId xmlns:a16="http://schemas.microsoft.com/office/drawing/2014/main" id="{CAEFC755-F2B4-4291-8E6D-EE7A00BC2C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0">
                <a:extLst>
                  <a:ext uri="{FF2B5EF4-FFF2-40B4-BE49-F238E27FC236}">
                    <a16:creationId xmlns:a16="http://schemas.microsoft.com/office/drawing/2014/main" id="{62897BE4-1BE1-4DD3-9164-6EAE026A1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1">
                <a:extLst>
                  <a:ext uri="{FF2B5EF4-FFF2-40B4-BE49-F238E27FC236}">
                    <a16:creationId xmlns:a16="http://schemas.microsoft.com/office/drawing/2014/main" id="{198BC9DB-99D6-41D2-9D90-82512F036D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2">
                <a:extLst>
                  <a:ext uri="{FF2B5EF4-FFF2-40B4-BE49-F238E27FC236}">
                    <a16:creationId xmlns:a16="http://schemas.microsoft.com/office/drawing/2014/main" id="{1C6744D9-3121-47EC-B2CD-665B27876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3">
                <a:extLst>
                  <a:ext uri="{FF2B5EF4-FFF2-40B4-BE49-F238E27FC236}">
                    <a16:creationId xmlns:a16="http://schemas.microsoft.com/office/drawing/2014/main" id="{8EC14D35-501E-41C3-89CF-030D69CAFE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94">
                <a:extLst>
                  <a:ext uri="{FF2B5EF4-FFF2-40B4-BE49-F238E27FC236}">
                    <a16:creationId xmlns:a16="http://schemas.microsoft.com/office/drawing/2014/main" id="{BA5C2CF6-EAF0-45BE-BE00-7276DD8577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95">
                <a:extLst>
                  <a:ext uri="{FF2B5EF4-FFF2-40B4-BE49-F238E27FC236}">
                    <a16:creationId xmlns:a16="http://schemas.microsoft.com/office/drawing/2014/main" id="{06DEABC7-F8BE-4D27-9561-26DA21943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96">
                <a:extLst>
                  <a:ext uri="{FF2B5EF4-FFF2-40B4-BE49-F238E27FC236}">
                    <a16:creationId xmlns:a16="http://schemas.microsoft.com/office/drawing/2014/main" id="{FF2755AC-EBA1-4645-BB68-8411BA424C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97">
                <a:extLst>
                  <a:ext uri="{FF2B5EF4-FFF2-40B4-BE49-F238E27FC236}">
                    <a16:creationId xmlns:a16="http://schemas.microsoft.com/office/drawing/2014/main" id="{D73362E5-64B4-4F82-BC70-D3D132CB57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98">
                <a:extLst>
                  <a:ext uri="{FF2B5EF4-FFF2-40B4-BE49-F238E27FC236}">
                    <a16:creationId xmlns:a16="http://schemas.microsoft.com/office/drawing/2014/main" id="{A2897158-0D07-4629-997D-B0A381DB19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99">
                <a:extLst>
                  <a:ext uri="{FF2B5EF4-FFF2-40B4-BE49-F238E27FC236}">
                    <a16:creationId xmlns:a16="http://schemas.microsoft.com/office/drawing/2014/main" id="{D768367C-9B96-4E6D-82A2-DA3AEAB1CD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200">
                <a:extLst>
                  <a:ext uri="{FF2B5EF4-FFF2-40B4-BE49-F238E27FC236}">
                    <a16:creationId xmlns:a16="http://schemas.microsoft.com/office/drawing/2014/main" id="{6F181DCB-26BD-4502-A678-83FEFE95CC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201">
                <a:extLst>
                  <a:ext uri="{FF2B5EF4-FFF2-40B4-BE49-F238E27FC236}">
                    <a16:creationId xmlns:a16="http://schemas.microsoft.com/office/drawing/2014/main" id="{0692ABC8-9AB6-4D07-8ED4-40A9A3E380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202">
                <a:extLst>
                  <a:ext uri="{FF2B5EF4-FFF2-40B4-BE49-F238E27FC236}">
                    <a16:creationId xmlns:a16="http://schemas.microsoft.com/office/drawing/2014/main" id="{ED47E47D-217C-40D1-916F-C4C925C36C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203">
                <a:extLst>
                  <a:ext uri="{FF2B5EF4-FFF2-40B4-BE49-F238E27FC236}">
                    <a16:creationId xmlns:a16="http://schemas.microsoft.com/office/drawing/2014/main" id="{A305C4EF-42B1-4AA7-B29F-30D6BE8285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204">
                <a:extLst>
                  <a:ext uri="{FF2B5EF4-FFF2-40B4-BE49-F238E27FC236}">
                    <a16:creationId xmlns:a16="http://schemas.microsoft.com/office/drawing/2014/main" id="{30509A98-116B-4D20-914A-8AE9DB23C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Freeform 206">
              <a:extLst>
                <a:ext uri="{FF2B5EF4-FFF2-40B4-BE49-F238E27FC236}">
                  <a16:creationId xmlns:a16="http://schemas.microsoft.com/office/drawing/2014/main" id="{1B499779-3608-4BA5-BB00-2EF2EB024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7">
              <a:extLst>
                <a:ext uri="{FF2B5EF4-FFF2-40B4-BE49-F238E27FC236}">
                  <a16:creationId xmlns:a16="http://schemas.microsoft.com/office/drawing/2014/main" id="{D713B6F4-A092-4EAB-85A2-8A011DB36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8">
              <a:extLst>
                <a:ext uri="{FF2B5EF4-FFF2-40B4-BE49-F238E27FC236}">
                  <a16:creationId xmlns:a16="http://schemas.microsoft.com/office/drawing/2014/main" id="{0A79E834-7DFD-4DB7-A632-B970E1E6A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9">
              <a:extLst>
                <a:ext uri="{FF2B5EF4-FFF2-40B4-BE49-F238E27FC236}">
                  <a16:creationId xmlns:a16="http://schemas.microsoft.com/office/drawing/2014/main" id="{6A6619F2-D885-4BA0-892A-EC8149A6B6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0">
              <a:extLst>
                <a:ext uri="{FF2B5EF4-FFF2-40B4-BE49-F238E27FC236}">
                  <a16:creationId xmlns:a16="http://schemas.microsoft.com/office/drawing/2014/main" id="{E6661F3F-AD80-4764-8F25-CA3A75443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1">
              <a:extLst>
                <a:ext uri="{FF2B5EF4-FFF2-40B4-BE49-F238E27FC236}">
                  <a16:creationId xmlns:a16="http://schemas.microsoft.com/office/drawing/2014/main" id="{44885DF7-DBB7-4251-9C49-39ABFBDCB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2">
              <a:extLst>
                <a:ext uri="{FF2B5EF4-FFF2-40B4-BE49-F238E27FC236}">
                  <a16:creationId xmlns:a16="http://schemas.microsoft.com/office/drawing/2014/main" id="{F148BC13-A081-4996-9D6B-B3EE0955A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3">
              <a:extLst>
                <a:ext uri="{FF2B5EF4-FFF2-40B4-BE49-F238E27FC236}">
                  <a16:creationId xmlns:a16="http://schemas.microsoft.com/office/drawing/2014/main" id="{22268675-3B2B-44F4-AD81-6C36F4537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4">
              <a:extLst>
                <a:ext uri="{FF2B5EF4-FFF2-40B4-BE49-F238E27FC236}">
                  <a16:creationId xmlns:a16="http://schemas.microsoft.com/office/drawing/2014/main" id="{C1380148-8BA3-420B-B40E-207296954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5">
              <a:extLst>
                <a:ext uri="{FF2B5EF4-FFF2-40B4-BE49-F238E27FC236}">
                  <a16:creationId xmlns:a16="http://schemas.microsoft.com/office/drawing/2014/main" id="{FA94F283-BC1D-469E-83B6-847F7229F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6">
              <a:extLst>
                <a:ext uri="{FF2B5EF4-FFF2-40B4-BE49-F238E27FC236}">
                  <a16:creationId xmlns:a16="http://schemas.microsoft.com/office/drawing/2014/main" id="{35319588-B444-493D-9812-7FF21BD98B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7">
              <a:extLst>
                <a:ext uri="{FF2B5EF4-FFF2-40B4-BE49-F238E27FC236}">
                  <a16:creationId xmlns:a16="http://schemas.microsoft.com/office/drawing/2014/main" id="{F52527B9-37C9-4079-9A3F-C033796AF1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8">
              <a:extLst>
                <a:ext uri="{FF2B5EF4-FFF2-40B4-BE49-F238E27FC236}">
                  <a16:creationId xmlns:a16="http://schemas.microsoft.com/office/drawing/2014/main" id="{A25ED529-8633-464C-BF33-FDA37B5AF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9">
              <a:extLst>
                <a:ext uri="{FF2B5EF4-FFF2-40B4-BE49-F238E27FC236}">
                  <a16:creationId xmlns:a16="http://schemas.microsoft.com/office/drawing/2014/main" id="{DAACF6E4-36C6-4AC3-8F30-C34A072ED1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0">
              <a:extLst>
                <a:ext uri="{FF2B5EF4-FFF2-40B4-BE49-F238E27FC236}">
                  <a16:creationId xmlns:a16="http://schemas.microsoft.com/office/drawing/2014/main" id="{9C214A96-1F76-41D8-8BF8-5E3E4D3FD0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1">
              <a:extLst>
                <a:ext uri="{FF2B5EF4-FFF2-40B4-BE49-F238E27FC236}">
                  <a16:creationId xmlns:a16="http://schemas.microsoft.com/office/drawing/2014/main" id="{93ABE933-838B-4D17-8C24-CF203B1994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2">
              <a:extLst>
                <a:ext uri="{FF2B5EF4-FFF2-40B4-BE49-F238E27FC236}">
                  <a16:creationId xmlns:a16="http://schemas.microsoft.com/office/drawing/2014/main" id="{D0FFCF69-E11D-4096-B67F-8BEE5AC04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3">
              <a:extLst>
                <a:ext uri="{FF2B5EF4-FFF2-40B4-BE49-F238E27FC236}">
                  <a16:creationId xmlns:a16="http://schemas.microsoft.com/office/drawing/2014/main" id="{7131B321-97E6-418E-AD5D-164A402FC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4">
              <a:extLst>
                <a:ext uri="{FF2B5EF4-FFF2-40B4-BE49-F238E27FC236}">
                  <a16:creationId xmlns:a16="http://schemas.microsoft.com/office/drawing/2014/main" id="{B0BC56E8-6C2B-4AE7-9487-8F70E9A7C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5">
              <a:extLst>
                <a:ext uri="{FF2B5EF4-FFF2-40B4-BE49-F238E27FC236}">
                  <a16:creationId xmlns:a16="http://schemas.microsoft.com/office/drawing/2014/main" id="{4CA885EF-7DD9-4249-AF46-276C298D5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6">
              <a:extLst>
                <a:ext uri="{FF2B5EF4-FFF2-40B4-BE49-F238E27FC236}">
                  <a16:creationId xmlns:a16="http://schemas.microsoft.com/office/drawing/2014/main" id="{C13A30FD-07AB-4CF0-9D3B-BD003867B1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7">
              <a:extLst>
                <a:ext uri="{FF2B5EF4-FFF2-40B4-BE49-F238E27FC236}">
                  <a16:creationId xmlns:a16="http://schemas.microsoft.com/office/drawing/2014/main" id="{94F0F91B-C716-4ED4-A335-4CD8E21348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8">
              <a:extLst>
                <a:ext uri="{FF2B5EF4-FFF2-40B4-BE49-F238E27FC236}">
                  <a16:creationId xmlns:a16="http://schemas.microsoft.com/office/drawing/2014/main" id="{E4E92026-B32B-4954-BFBD-54BAA22CA3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9">
              <a:extLst>
                <a:ext uri="{FF2B5EF4-FFF2-40B4-BE49-F238E27FC236}">
                  <a16:creationId xmlns:a16="http://schemas.microsoft.com/office/drawing/2014/main" id="{9B147515-3365-4CFC-B71D-D72C6308A9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0">
              <a:extLst>
                <a:ext uri="{FF2B5EF4-FFF2-40B4-BE49-F238E27FC236}">
                  <a16:creationId xmlns:a16="http://schemas.microsoft.com/office/drawing/2014/main" id="{11FB502F-24F9-46FE-B324-7E34C4E234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1">
              <a:extLst>
                <a:ext uri="{FF2B5EF4-FFF2-40B4-BE49-F238E27FC236}">
                  <a16:creationId xmlns:a16="http://schemas.microsoft.com/office/drawing/2014/main" id="{AC33B60A-744F-4534-A128-F84260DB22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2">
              <a:extLst>
                <a:ext uri="{FF2B5EF4-FFF2-40B4-BE49-F238E27FC236}">
                  <a16:creationId xmlns:a16="http://schemas.microsoft.com/office/drawing/2014/main" id="{4E23F7F4-E180-4B4D-8056-EF9029E6A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3">
              <a:extLst>
                <a:ext uri="{FF2B5EF4-FFF2-40B4-BE49-F238E27FC236}">
                  <a16:creationId xmlns:a16="http://schemas.microsoft.com/office/drawing/2014/main" id="{D4153D99-E085-44D5-939B-9B6D28921B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4">
              <a:extLst>
                <a:ext uri="{FF2B5EF4-FFF2-40B4-BE49-F238E27FC236}">
                  <a16:creationId xmlns:a16="http://schemas.microsoft.com/office/drawing/2014/main" id="{4BBEBDF7-10EB-4359-AD8E-9617551D7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5">
              <a:extLst>
                <a:ext uri="{FF2B5EF4-FFF2-40B4-BE49-F238E27FC236}">
                  <a16:creationId xmlns:a16="http://schemas.microsoft.com/office/drawing/2014/main" id="{086941C8-1C2F-4757-A50B-640EB194C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6">
              <a:extLst>
                <a:ext uri="{FF2B5EF4-FFF2-40B4-BE49-F238E27FC236}">
                  <a16:creationId xmlns:a16="http://schemas.microsoft.com/office/drawing/2014/main" id="{0105EE7E-F45D-4DBD-8EE9-49A850C1F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7">
              <a:extLst>
                <a:ext uri="{FF2B5EF4-FFF2-40B4-BE49-F238E27FC236}">
                  <a16:creationId xmlns:a16="http://schemas.microsoft.com/office/drawing/2014/main" id="{3399ED7C-4BCA-4EEA-A3CC-5C44EEAF41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8">
              <a:extLst>
                <a:ext uri="{FF2B5EF4-FFF2-40B4-BE49-F238E27FC236}">
                  <a16:creationId xmlns:a16="http://schemas.microsoft.com/office/drawing/2014/main" id="{8AF1DFDD-E2B9-4151-8980-A5243B4580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9">
              <a:extLst>
                <a:ext uri="{FF2B5EF4-FFF2-40B4-BE49-F238E27FC236}">
                  <a16:creationId xmlns:a16="http://schemas.microsoft.com/office/drawing/2014/main" id="{D72F604A-AAC6-44BF-A271-1D1D67466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0">
              <a:extLst>
                <a:ext uri="{FF2B5EF4-FFF2-40B4-BE49-F238E27FC236}">
                  <a16:creationId xmlns:a16="http://schemas.microsoft.com/office/drawing/2014/main" id="{4180D048-AA90-4DF3-9C70-DF2FB748B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1">
              <a:extLst>
                <a:ext uri="{FF2B5EF4-FFF2-40B4-BE49-F238E27FC236}">
                  <a16:creationId xmlns:a16="http://schemas.microsoft.com/office/drawing/2014/main" id="{E7DB943D-250F-4BA9-858D-89BA4A2C23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2">
              <a:extLst>
                <a:ext uri="{FF2B5EF4-FFF2-40B4-BE49-F238E27FC236}">
                  <a16:creationId xmlns:a16="http://schemas.microsoft.com/office/drawing/2014/main" id="{A90CB669-0EC0-4003-8F9D-05F42565CA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3">
              <a:extLst>
                <a:ext uri="{FF2B5EF4-FFF2-40B4-BE49-F238E27FC236}">
                  <a16:creationId xmlns:a16="http://schemas.microsoft.com/office/drawing/2014/main" id="{B88DDB08-D525-46AE-96E0-853B82DFC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72131B57-7546-44DB-AA07-142F2643D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10D348C0-DA20-4DF0-B5FA-9D2AC78EFC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03A30ECC-66DA-467C-92FD-30CB08423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0012E97E-55B3-471B-9B1E-EA1F53EC7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9A6BECD6-A90C-45B6-B8C5-1A717DB90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1C8C42DB-A242-4EAD-A090-661E51EB8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0">
              <a:extLst>
                <a:ext uri="{FF2B5EF4-FFF2-40B4-BE49-F238E27FC236}">
                  <a16:creationId xmlns:a16="http://schemas.microsoft.com/office/drawing/2014/main" id="{80D1D09B-759A-474E-9162-6776A2ADC6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1">
              <a:extLst>
                <a:ext uri="{FF2B5EF4-FFF2-40B4-BE49-F238E27FC236}">
                  <a16:creationId xmlns:a16="http://schemas.microsoft.com/office/drawing/2014/main" id="{F1F5C43A-841C-42CC-B7DD-11776B150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2">
              <a:extLst>
                <a:ext uri="{FF2B5EF4-FFF2-40B4-BE49-F238E27FC236}">
                  <a16:creationId xmlns:a16="http://schemas.microsoft.com/office/drawing/2014/main" id="{B24B4392-C053-409C-B4C1-5F6A11818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3">
              <a:extLst>
                <a:ext uri="{FF2B5EF4-FFF2-40B4-BE49-F238E27FC236}">
                  <a16:creationId xmlns:a16="http://schemas.microsoft.com/office/drawing/2014/main" id="{3B785C09-8DB9-4B4D-B983-7C2882812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54">
              <a:extLst>
                <a:ext uri="{FF2B5EF4-FFF2-40B4-BE49-F238E27FC236}">
                  <a16:creationId xmlns:a16="http://schemas.microsoft.com/office/drawing/2014/main" id="{FE993F6E-B821-4AFC-B397-451AD49F1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55">
              <a:extLst>
                <a:ext uri="{FF2B5EF4-FFF2-40B4-BE49-F238E27FC236}">
                  <a16:creationId xmlns:a16="http://schemas.microsoft.com/office/drawing/2014/main" id="{27AD1DFB-0D9F-4A25-B7FD-270CF0D61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56">
              <a:extLst>
                <a:ext uri="{FF2B5EF4-FFF2-40B4-BE49-F238E27FC236}">
                  <a16:creationId xmlns:a16="http://schemas.microsoft.com/office/drawing/2014/main" id="{002FDDAD-B277-4D0A-A275-1F84C0F8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57">
              <a:extLst>
                <a:ext uri="{FF2B5EF4-FFF2-40B4-BE49-F238E27FC236}">
                  <a16:creationId xmlns:a16="http://schemas.microsoft.com/office/drawing/2014/main" id="{8BC3799C-B9FE-4C7F-9CE4-5BFDB6EA2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58">
              <a:extLst>
                <a:ext uri="{FF2B5EF4-FFF2-40B4-BE49-F238E27FC236}">
                  <a16:creationId xmlns:a16="http://schemas.microsoft.com/office/drawing/2014/main" id="{5A7A5623-0413-4D72-8FC1-84A9E7910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59">
              <a:extLst>
                <a:ext uri="{FF2B5EF4-FFF2-40B4-BE49-F238E27FC236}">
                  <a16:creationId xmlns:a16="http://schemas.microsoft.com/office/drawing/2014/main" id="{69DF4478-6484-49CA-BDF6-45EDBC791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0">
              <a:extLst>
                <a:ext uri="{FF2B5EF4-FFF2-40B4-BE49-F238E27FC236}">
                  <a16:creationId xmlns:a16="http://schemas.microsoft.com/office/drawing/2014/main" id="{7D46FA4D-6703-4B28-8A28-849870FED0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1">
              <a:extLst>
                <a:ext uri="{FF2B5EF4-FFF2-40B4-BE49-F238E27FC236}">
                  <a16:creationId xmlns:a16="http://schemas.microsoft.com/office/drawing/2014/main" id="{55B8F84A-8BE5-4AFB-B061-0406248DD5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2">
              <a:extLst>
                <a:ext uri="{FF2B5EF4-FFF2-40B4-BE49-F238E27FC236}">
                  <a16:creationId xmlns:a16="http://schemas.microsoft.com/office/drawing/2014/main" id="{5ADA39DB-552A-47FA-BBC4-1244BB901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3">
              <a:extLst>
                <a:ext uri="{FF2B5EF4-FFF2-40B4-BE49-F238E27FC236}">
                  <a16:creationId xmlns:a16="http://schemas.microsoft.com/office/drawing/2014/main" id="{3B087433-E42F-4D0F-85B6-4F3498EB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64">
              <a:extLst>
                <a:ext uri="{FF2B5EF4-FFF2-40B4-BE49-F238E27FC236}">
                  <a16:creationId xmlns:a16="http://schemas.microsoft.com/office/drawing/2014/main" id="{2215316F-7C75-4843-9BD3-CD4618F81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65">
              <a:extLst>
                <a:ext uri="{FF2B5EF4-FFF2-40B4-BE49-F238E27FC236}">
                  <a16:creationId xmlns:a16="http://schemas.microsoft.com/office/drawing/2014/main" id="{27B6C148-0D3C-4E22-BFC3-0876AD507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66">
              <a:extLst>
                <a:ext uri="{FF2B5EF4-FFF2-40B4-BE49-F238E27FC236}">
                  <a16:creationId xmlns:a16="http://schemas.microsoft.com/office/drawing/2014/main" id="{285212C7-648B-400B-95D7-B5B047899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67">
              <a:extLst>
                <a:ext uri="{FF2B5EF4-FFF2-40B4-BE49-F238E27FC236}">
                  <a16:creationId xmlns:a16="http://schemas.microsoft.com/office/drawing/2014/main" id="{2D60F73C-61ED-46D8-B6EF-5990738875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68">
              <a:extLst>
                <a:ext uri="{FF2B5EF4-FFF2-40B4-BE49-F238E27FC236}">
                  <a16:creationId xmlns:a16="http://schemas.microsoft.com/office/drawing/2014/main" id="{F6F1CFD0-870C-4DBE-A52B-C5CD72B1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69">
              <a:extLst>
                <a:ext uri="{FF2B5EF4-FFF2-40B4-BE49-F238E27FC236}">
                  <a16:creationId xmlns:a16="http://schemas.microsoft.com/office/drawing/2014/main" id="{11E1CADC-1BBE-4AF7-8C37-5D8251183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0">
              <a:extLst>
                <a:ext uri="{FF2B5EF4-FFF2-40B4-BE49-F238E27FC236}">
                  <a16:creationId xmlns:a16="http://schemas.microsoft.com/office/drawing/2014/main" id="{A9C0DE44-19D1-4C0D-92F3-0ED4DC541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1">
              <a:extLst>
                <a:ext uri="{FF2B5EF4-FFF2-40B4-BE49-F238E27FC236}">
                  <a16:creationId xmlns:a16="http://schemas.microsoft.com/office/drawing/2014/main" id="{A27C6ABE-B751-4BAD-9BCA-DC07FDBC6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2">
              <a:extLst>
                <a:ext uri="{FF2B5EF4-FFF2-40B4-BE49-F238E27FC236}">
                  <a16:creationId xmlns:a16="http://schemas.microsoft.com/office/drawing/2014/main" id="{A1DFEB65-1450-4885-866E-C131B157AB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3">
              <a:extLst>
                <a:ext uri="{FF2B5EF4-FFF2-40B4-BE49-F238E27FC236}">
                  <a16:creationId xmlns:a16="http://schemas.microsoft.com/office/drawing/2014/main" id="{1DEAF5E6-997A-4720-B5EA-368DC0C55C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74">
              <a:extLst>
                <a:ext uri="{FF2B5EF4-FFF2-40B4-BE49-F238E27FC236}">
                  <a16:creationId xmlns:a16="http://schemas.microsoft.com/office/drawing/2014/main" id="{FEC9C2FB-9A6B-4656-9387-5B62D8F41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75">
              <a:extLst>
                <a:ext uri="{FF2B5EF4-FFF2-40B4-BE49-F238E27FC236}">
                  <a16:creationId xmlns:a16="http://schemas.microsoft.com/office/drawing/2014/main" id="{0D3AA898-45FA-450B-863B-58A3944BE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76">
              <a:extLst>
                <a:ext uri="{FF2B5EF4-FFF2-40B4-BE49-F238E27FC236}">
                  <a16:creationId xmlns:a16="http://schemas.microsoft.com/office/drawing/2014/main" id="{548AAED4-098F-4810-9DC3-E8300D308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77">
              <a:extLst>
                <a:ext uri="{FF2B5EF4-FFF2-40B4-BE49-F238E27FC236}">
                  <a16:creationId xmlns:a16="http://schemas.microsoft.com/office/drawing/2014/main" id="{C097E1E7-2227-4B3A-965F-FCB0D1B017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78">
              <a:extLst>
                <a:ext uri="{FF2B5EF4-FFF2-40B4-BE49-F238E27FC236}">
                  <a16:creationId xmlns:a16="http://schemas.microsoft.com/office/drawing/2014/main" id="{88E20BBC-1CF7-414C-8036-913F0CD0D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79">
              <a:extLst>
                <a:ext uri="{FF2B5EF4-FFF2-40B4-BE49-F238E27FC236}">
                  <a16:creationId xmlns:a16="http://schemas.microsoft.com/office/drawing/2014/main" id="{270EE35D-79DD-4174-922D-75EAC7A2D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0">
              <a:extLst>
                <a:ext uri="{FF2B5EF4-FFF2-40B4-BE49-F238E27FC236}">
                  <a16:creationId xmlns:a16="http://schemas.microsoft.com/office/drawing/2014/main" id="{9C960CE9-3970-4A9A-85E3-4FB21F414F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1">
              <a:extLst>
                <a:ext uri="{FF2B5EF4-FFF2-40B4-BE49-F238E27FC236}">
                  <a16:creationId xmlns:a16="http://schemas.microsoft.com/office/drawing/2014/main" id="{BAA1D7F3-03B7-48F7-85BF-3DD8F8173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2">
              <a:extLst>
                <a:ext uri="{FF2B5EF4-FFF2-40B4-BE49-F238E27FC236}">
                  <a16:creationId xmlns:a16="http://schemas.microsoft.com/office/drawing/2014/main" id="{788A557F-9813-45CD-A007-6256CFDA4F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3">
              <a:extLst>
                <a:ext uri="{FF2B5EF4-FFF2-40B4-BE49-F238E27FC236}">
                  <a16:creationId xmlns:a16="http://schemas.microsoft.com/office/drawing/2014/main" id="{7E31D472-7BB2-47DE-A70E-F5D82B40EA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84">
              <a:extLst>
                <a:ext uri="{FF2B5EF4-FFF2-40B4-BE49-F238E27FC236}">
                  <a16:creationId xmlns:a16="http://schemas.microsoft.com/office/drawing/2014/main" id="{C08EA3A8-6E6F-40C4-9446-F8EC88E33B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85">
              <a:extLst>
                <a:ext uri="{FF2B5EF4-FFF2-40B4-BE49-F238E27FC236}">
                  <a16:creationId xmlns:a16="http://schemas.microsoft.com/office/drawing/2014/main" id="{6D3D5D08-ABB0-4C74-ACED-2E6F75DDC5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86">
              <a:extLst>
                <a:ext uri="{FF2B5EF4-FFF2-40B4-BE49-F238E27FC236}">
                  <a16:creationId xmlns:a16="http://schemas.microsoft.com/office/drawing/2014/main" id="{982ADF2A-AA19-40F4-9C8B-88CFB2BD65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87">
              <a:extLst>
                <a:ext uri="{FF2B5EF4-FFF2-40B4-BE49-F238E27FC236}">
                  <a16:creationId xmlns:a16="http://schemas.microsoft.com/office/drawing/2014/main" id="{FE7ED06F-4323-43BF-9D1E-D7E35FE038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88">
              <a:extLst>
                <a:ext uri="{FF2B5EF4-FFF2-40B4-BE49-F238E27FC236}">
                  <a16:creationId xmlns:a16="http://schemas.microsoft.com/office/drawing/2014/main" id="{9D1ACED7-4A02-472F-ACF4-2D17F1EA12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89">
              <a:extLst>
                <a:ext uri="{FF2B5EF4-FFF2-40B4-BE49-F238E27FC236}">
                  <a16:creationId xmlns:a16="http://schemas.microsoft.com/office/drawing/2014/main" id="{5A926D15-FC23-4BF7-931F-C9AFFE1536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0">
              <a:extLst>
                <a:ext uri="{FF2B5EF4-FFF2-40B4-BE49-F238E27FC236}">
                  <a16:creationId xmlns:a16="http://schemas.microsoft.com/office/drawing/2014/main" id="{22FE8EFD-7549-4A9F-9426-695BC04ED4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1">
              <a:extLst>
                <a:ext uri="{FF2B5EF4-FFF2-40B4-BE49-F238E27FC236}">
                  <a16:creationId xmlns:a16="http://schemas.microsoft.com/office/drawing/2014/main" id="{BCDF1E01-D78D-4A26-A51C-6983F079C9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2">
              <a:extLst>
                <a:ext uri="{FF2B5EF4-FFF2-40B4-BE49-F238E27FC236}">
                  <a16:creationId xmlns:a16="http://schemas.microsoft.com/office/drawing/2014/main" id="{E7CDB47F-F578-4948-A53A-3874C1D637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3">
              <a:extLst>
                <a:ext uri="{FF2B5EF4-FFF2-40B4-BE49-F238E27FC236}">
                  <a16:creationId xmlns:a16="http://schemas.microsoft.com/office/drawing/2014/main" id="{1E4ACD15-0115-4DCB-9011-77ACE3BF2E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94">
              <a:extLst>
                <a:ext uri="{FF2B5EF4-FFF2-40B4-BE49-F238E27FC236}">
                  <a16:creationId xmlns:a16="http://schemas.microsoft.com/office/drawing/2014/main" id="{7C8F793A-9C38-4A2A-8130-9B165294B3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95">
              <a:extLst>
                <a:ext uri="{FF2B5EF4-FFF2-40B4-BE49-F238E27FC236}">
                  <a16:creationId xmlns:a16="http://schemas.microsoft.com/office/drawing/2014/main" id="{9F9859D4-0F28-48EB-806F-D33A287FE3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96">
              <a:extLst>
                <a:ext uri="{FF2B5EF4-FFF2-40B4-BE49-F238E27FC236}">
                  <a16:creationId xmlns:a16="http://schemas.microsoft.com/office/drawing/2014/main" id="{8B256964-9621-4EE6-8865-AE5B85CF87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97">
              <a:extLst>
                <a:ext uri="{FF2B5EF4-FFF2-40B4-BE49-F238E27FC236}">
                  <a16:creationId xmlns:a16="http://schemas.microsoft.com/office/drawing/2014/main" id="{A1A22D40-1F39-4DFA-B195-CF18C9F9E5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98">
              <a:extLst>
                <a:ext uri="{FF2B5EF4-FFF2-40B4-BE49-F238E27FC236}">
                  <a16:creationId xmlns:a16="http://schemas.microsoft.com/office/drawing/2014/main" id="{98EA3493-E1F4-4D22-99C5-A6355DEDD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99">
              <a:extLst>
                <a:ext uri="{FF2B5EF4-FFF2-40B4-BE49-F238E27FC236}">
                  <a16:creationId xmlns:a16="http://schemas.microsoft.com/office/drawing/2014/main" id="{3AD30B11-462B-4DD0-B65A-0066B24C72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00">
              <a:extLst>
                <a:ext uri="{FF2B5EF4-FFF2-40B4-BE49-F238E27FC236}">
                  <a16:creationId xmlns:a16="http://schemas.microsoft.com/office/drawing/2014/main" id="{B67C63A8-059F-4839-B034-2A40113593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01">
              <a:extLst>
                <a:ext uri="{FF2B5EF4-FFF2-40B4-BE49-F238E27FC236}">
                  <a16:creationId xmlns:a16="http://schemas.microsoft.com/office/drawing/2014/main" id="{B5BF53F1-43C1-44A4-85FC-B4E3B60BC0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02">
              <a:extLst>
                <a:ext uri="{FF2B5EF4-FFF2-40B4-BE49-F238E27FC236}">
                  <a16:creationId xmlns:a16="http://schemas.microsoft.com/office/drawing/2014/main" id="{970E0653-F5EF-4FFE-A528-D00A650499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303">
              <a:extLst>
                <a:ext uri="{FF2B5EF4-FFF2-40B4-BE49-F238E27FC236}">
                  <a16:creationId xmlns:a16="http://schemas.microsoft.com/office/drawing/2014/main" id="{5D48DBC7-26DC-4765-8C55-BFB2CA8B39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04">
              <a:extLst>
                <a:ext uri="{FF2B5EF4-FFF2-40B4-BE49-F238E27FC236}">
                  <a16:creationId xmlns:a16="http://schemas.microsoft.com/office/drawing/2014/main" id="{8964D9AE-C026-409C-8FF6-6FA396EE4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05">
              <a:extLst>
                <a:ext uri="{FF2B5EF4-FFF2-40B4-BE49-F238E27FC236}">
                  <a16:creationId xmlns:a16="http://schemas.microsoft.com/office/drawing/2014/main" id="{B370ECF2-8649-461C-B4F9-495CC5280F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35" name="图片 334" descr="logo-04">
            <a:extLst>
              <a:ext uri="{FF2B5EF4-FFF2-40B4-BE49-F238E27FC236}">
                <a16:creationId xmlns:a16="http://schemas.microsoft.com/office/drawing/2014/main" id="{7ABC8AD5-905A-4F65-81C9-F2158B3F4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B823E"/>
            </a:gs>
            <a:gs pos="100000">
              <a:srgbClr val="2E452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676ECB-B12C-4DE1-8912-42C2BA082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" y="0"/>
            <a:ext cx="12191487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158537E9-A912-44AE-9562-CA7E3363BF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C592D">
                  <a:alpha val="0"/>
                </a:srgbClr>
              </a:gs>
              <a:gs pos="43000">
                <a:srgbClr val="2E4523"/>
              </a:gs>
              <a:gs pos="24000">
                <a:srgbClr val="2E4523">
                  <a:alpha val="95000"/>
                </a:srgb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886AACE-2032-40AC-A21A-C96BB4CC38A7}"/>
              </a:ext>
            </a:extLst>
          </p:cNvPr>
          <p:cNvGrpSpPr/>
          <p:nvPr/>
        </p:nvGrpSpPr>
        <p:grpSpPr>
          <a:xfrm>
            <a:off x="1523999" y="1594856"/>
            <a:ext cx="8200572" cy="3416320"/>
            <a:chOff x="1015999" y="1594856"/>
            <a:chExt cx="8200572" cy="341632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881F1CE-42DF-4D4A-9235-089B56BCD4FE}"/>
                </a:ext>
              </a:extLst>
            </p:cNvPr>
            <p:cNvSpPr/>
            <p:nvPr/>
          </p:nvSpPr>
          <p:spPr>
            <a:xfrm>
              <a:off x="1015999" y="1594856"/>
              <a:ext cx="480107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600" b="1" dirty="0">
                  <a:gradFill flip="none" rotWithShape="1">
                    <a:gsLst>
                      <a:gs pos="11000">
                        <a:srgbClr val="B88F4D"/>
                      </a:gs>
                      <a:gs pos="83000">
                        <a:srgbClr val="B88F4D">
                          <a:alpha val="0"/>
                        </a:srgbClr>
                      </a:gs>
                    </a:gsLst>
                    <a:lin ang="5400000" scaled="0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D38EB94-B78A-4E19-B5C6-45EC03FE6DFC}"/>
                </a:ext>
              </a:extLst>
            </p:cNvPr>
            <p:cNvSpPr/>
            <p:nvPr/>
          </p:nvSpPr>
          <p:spPr>
            <a:xfrm>
              <a:off x="5138057" y="3352800"/>
              <a:ext cx="4078514" cy="0"/>
            </a:xfrm>
            <a:custGeom>
              <a:avLst/>
              <a:gdLst>
                <a:gd name="connsiteX0" fmla="*/ 0 w 4078514"/>
                <a:gd name="connsiteY0" fmla="*/ 0 h 0"/>
                <a:gd name="connsiteX1" fmla="*/ 4078514 w 407851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8514">
                  <a:moveTo>
                    <a:pt x="0" y="0"/>
                  </a:moveTo>
                  <a:lnTo>
                    <a:pt x="4078514" y="0"/>
                  </a:lnTo>
                </a:path>
              </a:pathLst>
            </a:custGeom>
            <a:noFill/>
            <a:ln>
              <a:solidFill>
                <a:srgbClr val="B88F4D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9C252A9-BC08-4F13-9D83-4F14A56A092E}"/>
                </a:ext>
              </a:extLst>
            </p:cNvPr>
            <p:cNvSpPr/>
            <p:nvPr/>
          </p:nvSpPr>
          <p:spPr>
            <a:xfrm>
              <a:off x="5181937" y="2489591"/>
              <a:ext cx="38779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EFA029D-36CD-40F9-8264-DBAB7BA43F03}"/>
                </a:ext>
              </a:extLst>
            </p:cNvPr>
            <p:cNvSpPr/>
            <p:nvPr/>
          </p:nvSpPr>
          <p:spPr>
            <a:xfrm>
              <a:off x="5571206" y="3549133"/>
              <a:ext cx="30123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/>
                  </a:solidFill>
                </a:rPr>
                <a:t>单击此处添加副标题内容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E2325D9-7C4E-4485-B44D-27594B178D8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3C592D">
                  <a:alpha val="0"/>
                </a:srgbClr>
              </a:gs>
              <a:gs pos="100000">
                <a:srgbClr val="5B823E"/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5B0C991F-3436-40F5-BD3E-5C9C8C387AD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0" name="Line 5">
                <a:extLst>
                  <a:ext uri="{FF2B5EF4-FFF2-40B4-BE49-F238E27FC236}">
                    <a16:creationId xmlns:a16="http://schemas.microsoft.com/office/drawing/2014/main" id="{4A88AD21-8C41-434E-A459-D2A00DA98C3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AEAA7835-7EC4-4874-96FF-6DAA731796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B4FBB56-722C-4BF3-ADA4-19BD6900BD7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29C8605E-73B8-4938-8838-64328E5A64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1C5AE8C6-C345-42E2-8BD5-1C3A94057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0EAA28C3-E285-4955-92CA-7573BA02F0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84A2E273-E102-40E6-A485-AD664F42AA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7B746802-910C-412C-B148-0A55DFCD31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D0AAFDCB-777C-4C5B-B2D1-434012A784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991AE207-995E-4A78-BDC3-A52FACE82C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5338D7B9-809F-498F-97E2-1747B12C9A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6">
                <a:extLst>
                  <a:ext uri="{FF2B5EF4-FFF2-40B4-BE49-F238E27FC236}">
                    <a16:creationId xmlns:a16="http://schemas.microsoft.com/office/drawing/2014/main" id="{6DA5148C-B1C8-4D82-BA5A-8F62DA72C8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DEDC58B8-4CFD-42F8-BF1D-0AE7756A36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15121D51-B146-4E8E-B807-78010787AF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52B72ED2-1EB5-4EEB-9A6A-6E4E4F2AD2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747598C7-4FAA-4209-BE34-D5D386D247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1">
                <a:extLst>
                  <a:ext uri="{FF2B5EF4-FFF2-40B4-BE49-F238E27FC236}">
                    <a16:creationId xmlns:a16="http://schemas.microsoft.com/office/drawing/2014/main" id="{D717ED64-F38F-4A4A-BB75-15671F4F98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05162EB4-94D1-419E-BED6-E9D91AD40A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F44B9203-A33D-4C78-A470-D4525F0C2C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28E7E8F8-E14A-45B9-B68D-ECF5B67DF8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B9E9BAC6-8214-4FB0-94C4-A1632ED5A9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579C79E8-456D-4167-BA9C-0BD3282195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1880BBEC-4BFB-41F9-99A2-D69EE92C0A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F675C0F6-C91C-4F80-BDA5-B11A368DED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353C2C4A-A2DE-469A-9716-66236631A9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FC09B642-FDAD-44BC-A241-633BEA4D5B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1A99DE9E-A629-4EC7-8BE7-1937767EE8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id="{E24DA878-3886-499C-B052-F109892306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id="{1BF07FAF-873F-4C52-BB39-148E176581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id="{6B6B45C6-B2A0-4E75-A09B-7066375EC3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44914CF9-00DC-4D8B-A371-BAFBFB9030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D4DCC644-EDD5-4719-8C11-1E8D8A8DC8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0054ED7E-434C-422B-B9D8-12CEB97F54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8">
                <a:extLst>
                  <a:ext uri="{FF2B5EF4-FFF2-40B4-BE49-F238E27FC236}">
                    <a16:creationId xmlns:a16="http://schemas.microsoft.com/office/drawing/2014/main" id="{CB4429B3-9C12-4405-9917-8D777A3DE2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9">
                <a:extLst>
                  <a:ext uri="{FF2B5EF4-FFF2-40B4-BE49-F238E27FC236}">
                    <a16:creationId xmlns:a16="http://schemas.microsoft.com/office/drawing/2014/main" id="{141489EF-FEDE-48F5-8DC0-8BFD7BC16E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0">
                <a:extLst>
                  <a:ext uri="{FF2B5EF4-FFF2-40B4-BE49-F238E27FC236}">
                    <a16:creationId xmlns:a16="http://schemas.microsoft.com/office/drawing/2014/main" id="{7D772CCD-E47C-456D-A813-C3A7C60338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1">
                <a:extLst>
                  <a:ext uri="{FF2B5EF4-FFF2-40B4-BE49-F238E27FC236}">
                    <a16:creationId xmlns:a16="http://schemas.microsoft.com/office/drawing/2014/main" id="{63D647FD-2806-4A01-A89F-91099BF68E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2">
                <a:extLst>
                  <a:ext uri="{FF2B5EF4-FFF2-40B4-BE49-F238E27FC236}">
                    <a16:creationId xmlns:a16="http://schemas.microsoft.com/office/drawing/2014/main" id="{5B8D840B-2C44-4563-AC08-35AE284D26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id="{3BCAE63A-10D3-416C-8707-C48AF9C779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4">
                <a:extLst>
                  <a:ext uri="{FF2B5EF4-FFF2-40B4-BE49-F238E27FC236}">
                    <a16:creationId xmlns:a16="http://schemas.microsoft.com/office/drawing/2014/main" id="{E78EFF41-D354-4477-B46F-6F9EEB83AE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5">
                <a:extLst>
                  <a:ext uri="{FF2B5EF4-FFF2-40B4-BE49-F238E27FC236}">
                    <a16:creationId xmlns:a16="http://schemas.microsoft.com/office/drawing/2014/main" id="{5CA06D8A-D85F-4F75-894A-4EE4CD181B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6">
                <a:extLst>
                  <a:ext uri="{FF2B5EF4-FFF2-40B4-BE49-F238E27FC236}">
                    <a16:creationId xmlns:a16="http://schemas.microsoft.com/office/drawing/2014/main" id="{7EBF5393-450F-4D6C-B569-D84DADCE32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7">
                <a:extLst>
                  <a:ext uri="{FF2B5EF4-FFF2-40B4-BE49-F238E27FC236}">
                    <a16:creationId xmlns:a16="http://schemas.microsoft.com/office/drawing/2014/main" id="{D438EA34-B6AD-4619-AD97-06CD3ED91E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8">
                <a:extLst>
                  <a:ext uri="{FF2B5EF4-FFF2-40B4-BE49-F238E27FC236}">
                    <a16:creationId xmlns:a16="http://schemas.microsoft.com/office/drawing/2014/main" id="{C7321FA9-A615-40AD-9910-EC79F759C97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9">
                <a:extLst>
                  <a:ext uri="{FF2B5EF4-FFF2-40B4-BE49-F238E27FC236}">
                    <a16:creationId xmlns:a16="http://schemas.microsoft.com/office/drawing/2014/main" id="{75EC0F08-58CE-4562-BBB0-D9EAF467D0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0">
                <a:extLst>
                  <a:ext uri="{FF2B5EF4-FFF2-40B4-BE49-F238E27FC236}">
                    <a16:creationId xmlns:a16="http://schemas.microsoft.com/office/drawing/2014/main" id="{4E6CAC05-C1A3-4524-813A-A62EECE13B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1">
                <a:extLst>
                  <a:ext uri="{FF2B5EF4-FFF2-40B4-BE49-F238E27FC236}">
                    <a16:creationId xmlns:a16="http://schemas.microsoft.com/office/drawing/2014/main" id="{C7361B2E-4801-42F3-8841-4917CDBBA3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2">
                <a:extLst>
                  <a:ext uri="{FF2B5EF4-FFF2-40B4-BE49-F238E27FC236}">
                    <a16:creationId xmlns:a16="http://schemas.microsoft.com/office/drawing/2014/main" id="{50951F12-6F36-4B84-B31D-737865F9B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3">
                <a:extLst>
                  <a:ext uri="{FF2B5EF4-FFF2-40B4-BE49-F238E27FC236}">
                    <a16:creationId xmlns:a16="http://schemas.microsoft.com/office/drawing/2014/main" id="{CEC1240C-3D27-48DC-81BC-33664B1C49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4">
                <a:extLst>
                  <a:ext uri="{FF2B5EF4-FFF2-40B4-BE49-F238E27FC236}">
                    <a16:creationId xmlns:a16="http://schemas.microsoft.com/office/drawing/2014/main" id="{89B68176-CD5C-4E68-9117-22CDC51BE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5">
                <a:extLst>
                  <a:ext uri="{FF2B5EF4-FFF2-40B4-BE49-F238E27FC236}">
                    <a16:creationId xmlns:a16="http://schemas.microsoft.com/office/drawing/2014/main" id="{07A1C254-811F-4A14-AAB2-AE12C9F38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6">
                <a:extLst>
                  <a:ext uri="{FF2B5EF4-FFF2-40B4-BE49-F238E27FC236}">
                    <a16:creationId xmlns:a16="http://schemas.microsoft.com/office/drawing/2014/main" id="{68349214-0555-4735-B97C-EB210EA22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7">
                <a:extLst>
                  <a:ext uri="{FF2B5EF4-FFF2-40B4-BE49-F238E27FC236}">
                    <a16:creationId xmlns:a16="http://schemas.microsoft.com/office/drawing/2014/main" id="{8D36FB9A-2086-4D30-9B33-D09F0B9A95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8">
                <a:extLst>
                  <a:ext uri="{FF2B5EF4-FFF2-40B4-BE49-F238E27FC236}">
                    <a16:creationId xmlns:a16="http://schemas.microsoft.com/office/drawing/2014/main" id="{7FBC8D29-C0E7-4A65-ABA5-A15D3946AD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9">
                <a:extLst>
                  <a:ext uri="{FF2B5EF4-FFF2-40B4-BE49-F238E27FC236}">
                    <a16:creationId xmlns:a16="http://schemas.microsoft.com/office/drawing/2014/main" id="{7D6335DD-7379-410D-8A0B-F7F749D6F9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0">
                <a:extLst>
                  <a:ext uri="{FF2B5EF4-FFF2-40B4-BE49-F238E27FC236}">
                    <a16:creationId xmlns:a16="http://schemas.microsoft.com/office/drawing/2014/main" id="{21638A60-1054-4C9F-9759-E277C0A8EA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1">
                <a:extLst>
                  <a:ext uri="{FF2B5EF4-FFF2-40B4-BE49-F238E27FC236}">
                    <a16:creationId xmlns:a16="http://schemas.microsoft.com/office/drawing/2014/main" id="{12B2EF3B-4D53-4590-840B-5E39461992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2">
                <a:extLst>
                  <a:ext uri="{FF2B5EF4-FFF2-40B4-BE49-F238E27FC236}">
                    <a16:creationId xmlns:a16="http://schemas.microsoft.com/office/drawing/2014/main" id="{79DECB8E-C44F-4AA6-9356-599B0F2BCE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3">
                <a:extLst>
                  <a:ext uri="{FF2B5EF4-FFF2-40B4-BE49-F238E27FC236}">
                    <a16:creationId xmlns:a16="http://schemas.microsoft.com/office/drawing/2014/main" id="{C69DAE5A-1D0D-480D-8D82-C7EAF98C2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4">
                <a:extLst>
                  <a:ext uri="{FF2B5EF4-FFF2-40B4-BE49-F238E27FC236}">
                    <a16:creationId xmlns:a16="http://schemas.microsoft.com/office/drawing/2014/main" id="{EAAE31F6-5B4B-4C0B-9DD1-6CB4800BB2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5">
                <a:extLst>
                  <a:ext uri="{FF2B5EF4-FFF2-40B4-BE49-F238E27FC236}">
                    <a16:creationId xmlns:a16="http://schemas.microsoft.com/office/drawing/2014/main" id="{E41F8A90-2BE2-4FEE-8ACD-ECDBEDBE43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6">
                <a:extLst>
                  <a:ext uri="{FF2B5EF4-FFF2-40B4-BE49-F238E27FC236}">
                    <a16:creationId xmlns:a16="http://schemas.microsoft.com/office/drawing/2014/main" id="{DE49D21E-5AF8-4B64-968B-4D715A71E2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7">
                <a:extLst>
                  <a:ext uri="{FF2B5EF4-FFF2-40B4-BE49-F238E27FC236}">
                    <a16:creationId xmlns:a16="http://schemas.microsoft.com/office/drawing/2014/main" id="{BAD20817-A13A-47D2-B5C7-6D0439897B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8">
                <a:extLst>
                  <a:ext uri="{FF2B5EF4-FFF2-40B4-BE49-F238E27FC236}">
                    <a16:creationId xmlns:a16="http://schemas.microsoft.com/office/drawing/2014/main" id="{721D8317-563D-41E9-BD59-6235F7E611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9">
                <a:extLst>
                  <a:ext uri="{FF2B5EF4-FFF2-40B4-BE49-F238E27FC236}">
                    <a16:creationId xmlns:a16="http://schemas.microsoft.com/office/drawing/2014/main" id="{A7B779CA-41BC-4099-8205-587660866D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0">
                <a:extLst>
                  <a:ext uri="{FF2B5EF4-FFF2-40B4-BE49-F238E27FC236}">
                    <a16:creationId xmlns:a16="http://schemas.microsoft.com/office/drawing/2014/main" id="{A630A541-9EC1-48CC-B5B1-B6C38C04BC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1">
                <a:extLst>
                  <a:ext uri="{FF2B5EF4-FFF2-40B4-BE49-F238E27FC236}">
                    <a16:creationId xmlns:a16="http://schemas.microsoft.com/office/drawing/2014/main" id="{2C6207B9-2D79-4108-A1C4-F01E0A8A3D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2">
                <a:extLst>
                  <a:ext uri="{FF2B5EF4-FFF2-40B4-BE49-F238E27FC236}">
                    <a16:creationId xmlns:a16="http://schemas.microsoft.com/office/drawing/2014/main" id="{2FD51F31-FDBA-4553-AA44-E51D82B4D3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3">
                <a:extLst>
                  <a:ext uri="{FF2B5EF4-FFF2-40B4-BE49-F238E27FC236}">
                    <a16:creationId xmlns:a16="http://schemas.microsoft.com/office/drawing/2014/main" id="{6F1F0541-C3E0-4BB4-9873-0F16C968B0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4">
                <a:extLst>
                  <a:ext uri="{FF2B5EF4-FFF2-40B4-BE49-F238E27FC236}">
                    <a16:creationId xmlns:a16="http://schemas.microsoft.com/office/drawing/2014/main" id="{4D930287-37F4-465A-BFBA-99AD362DF7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5">
                <a:extLst>
                  <a:ext uri="{FF2B5EF4-FFF2-40B4-BE49-F238E27FC236}">
                    <a16:creationId xmlns:a16="http://schemas.microsoft.com/office/drawing/2014/main" id="{16823D2C-E4D5-45C7-90E4-FDCE8AC8A4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6">
                <a:extLst>
                  <a:ext uri="{FF2B5EF4-FFF2-40B4-BE49-F238E27FC236}">
                    <a16:creationId xmlns:a16="http://schemas.microsoft.com/office/drawing/2014/main" id="{7880750F-FB36-43D0-92F3-6456878FE0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7">
                <a:extLst>
                  <a:ext uri="{FF2B5EF4-FFF2-40B4-BE49-F238E27FC236}">
                    <a16:creationId xmlns:a16="http://schemas.microsoft.com/office/drawing/2014/main" id="{AC164950-CF36-47D0-955E-C52153499F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8">
                <a:extLst>
                  <a:ext uri="{FF2B5EF4-FFF2-40B4-BE49-F238E27FC236}">
                    <a16:creationId xmlns:a16="http://schemas.microsoft.com/office/drawing/2014/main" id="{50E3DAD2-AD58-4FDA-8110-DF0B89B3F5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9">
                <a:extLst>
                  <a:ext uri="{FF2B5EF4-FFF2-40B4-BE49-F238E27FC236}">
                    <a16:creationId xmlns:a16="http://schemas.microsoft.com/office/drawing/2014/main" id="{3BD39838-230B-4996-85E8-23E83492E7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0">
                <a:extLst>
                  <a:ext uri="{FF2B5EF4-FFF2-40B4-BE49-F238E27FC236}">
                    <a16:creationId xmlns:a16="http://schemas.microsoft.com/office/drawing/2014/main" id="{284BF80B-F682-47D9-92D0-CEEF5E5D45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1">
                <a:extLst>
                  <a:ext uri="{FF2B5EF4-FFF2-40B4-BE49-F238E27FC236}">
                    <a16:creationId xmlns:a16="http://schemas.microsoft.com/office/drawing/2014/main" id="{BEAFA64A-4E46-482A-86EA-AEC1107A34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2">
                <a:extLst>
                  <a:ext uri="{FF2B5EF4-FFF2-40B4-BE49-F238E27FC236}">
                    <a16:creationId xmlns:a16="http://schemas.microsoft.com/office/drawing/2014/main" id="{2C04063A-A95D-48B1-A88C-4FACAE50A0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3">
                <a:extLst>
                  <a:ext uri="{FF2B5EF4-FFF2-40B4-BE49-F238E27FC236}">
                    <a16:creationId xmlns:a16="http://schemas.microsoft.com/office/drawing/2014/main" id="{77AEC150-CB99-46DD-834B-9942270619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4">
                <a:extLst>
                  <a:ext uri="{FF2B5EF4-FFF2-40B4-BE49-F238E27FC236}">
                    <a16:creationId xmlns:a16="http://schemas.microsoft.com/office/drawing/2014/main" id="{FACC82C1-3156-4676-9C52-58F8972C9D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5">
                <a:extLst>
                  <a:ext uri="{FF2B5EF4-FFF2-40B4-BE49-F238E27FC236}">
                    <a16:creationId xmlns:a16="http://schemas.microsoft.com/office/drawing/2014/main" id="{9617546A-C6CF-4B2D-8C58-58C1D05BF3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6">
                <a:extLst>
                  <a:ext uri="{FF2B5EF4-FFF2-40B4-BE49-F238E27FC236}">
                    <a16:creationId xmlns:a16="http://schemas.microsoft.com/office/drawing/2014/main" id="{B29D3D79-EBAA-45CE-8321-8CD1028871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7">
                <a:extLst>
                  <a:ext uri="{FF2B5EF4-FFF2-40B4-BE49-F238E27FC236}">
                    <a16:creationId xmlns:a16="http://schemas.microsoft.com/office/drawing/2014/main" id="{0B82CEFF-FE27-4AE4-8EAB-ED950B9678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8">
                <a:extLst>
                  <a:ext uri="{FF2B5EF4-FFF2-40B4-BE49-F238E27FC236}">
                    <a16:creationId xmlns:a16="http://schemas.microsoft.com/office/drawing/2014/main" id="{FA2548DC-F5E8-4762-9079-F9F7A04ABD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9">
                <a:extLst>
                  <a:ext uri="{FF2B5EF4-FFF2-40B4-BE49-F238E27FC236}">
                    <a16:creationId xmlns:a16="http://schemas.microsoft.com/office/drawing/2014/main" id="{22CE237E-30D9-4232-8012-5D7B0812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0">
                <a:extLst>
                  <a:ext uri="{FF2B5EF4-FFF2-40B4-BE49-F238E27FC236}">
                    <a16:creationId xmlns:a16="http://schemas.microsoft.com/office/drawing/2014/main" id="{1A3C2AE4-099A-4F8D-BCC2-3C1E66489A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1">
                <a:extLst>
                  <a:ext uri="{FF2B5EF4-FFF2-40B4-BE49-F238E27FC236}">
                    <a16:creationId xmlns:a16="http://schemas.microsoft.com/office/drawing/2014/main" id="{24B6EF66-EE7A-47F6-8C99-4BF9D1DC9C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2">
                <a:extLst>
                  <a:ext uri="{FF2B5EF4-FFF2-40B4-BE49-F238E27FC236}">
                    <a16:creationId xmlns:a16="http://schemas.microsoft.com/office/drawing/2014/main" id="{40EC32DA-27AD-4210-9804-60C7A2C0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3">
                <a:extLst>
                  <a:ext uri="{FF2B5EF4-FFF2-40B4-BE49-F238E27FC236}">
                    <a16:creationId xmlns:a16="http://schemas.microsoft.com/office/drawing/2014/main" id="{C6B3F852-32D2-452D-B4FE-FDA93ACCBA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4">
                <a:extLst>
                  <a:ext uri="{FF2B5EF4-FFF2-40B4-BE49-F238E27FC236}">
                    <a16:creationId xmlns:a16="http://schemas.microsoft.com/office/drawing/2014/main" id="{0DA933BD-A543-4171-A69E-99F07D38F4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5">
                <a:extLst>
                  <a:ext uri="{FF2B5EF4-FFF2-40B4-BE49-F238E27FC236}">
                    <a16:creationId xmlns:a16="http://schemas.microsoft.com/office/drawing/2014/main" id="{D6DBC3A5-2EF1-4E0F-9A57-F803F46A8B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6">
                <a:extLst>
                  <a:ext uri="{FF2B5EF4-FFF2-40B4-BE49-F238E27FC236}">
                    <a16:creationId xmlns:a16="http://schemas.microsoft.com/office/drawing/2014/main" id="{9E8F823C-A4A0-46A4-9A79-B30ED53495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7">
                <a:extLst>
                  <a:ext uri="{FF2B5EF4-FFF2-40B4-BE49-F238E27FC236}">
                    <a16:creationId xmlns:a16="http://schemas.microsoft.com/office/drawing/2014/main" id="{0751260E-DD97-4E1C-99F9-C0E07F1DC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8">
                <a:extLst>
                  <a:ext uri="{FF2B5EF4-FFF2-40B4-BE49-F238E27FC236}">
                    <a16:creationId xmlns:a16="http://schemas.microsoft.com/office/drawing/2014/main" id="{A181D2CD-FEE0-4B80-819C-9A978BBC1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9">
                <a:extLst>
                  <a:ext uri="{FF2B5EF4-FFF2-40B4-BE49-F238E27FC236}">
                    <a16:creationId xmlns:a16="http://schemas.microsoft.com/office/drawing/2014/main" id="{3FC0BCAD-6099-4969-B30D-1D8BE0F223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0">
                <a:extLst>
                  <a:ext uri="{FF2B5EF4-FFF2-40B4-BE49-F238E27FC236}">
                    <a16:creationId xmlns:a16="http://schemas.microsoft.com/office/drawing/2014/main" id="{B32B6B81-38A5-4A7C-B828-1ED575B2E5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1">
                <a:extLst>
                  <a:ext uri="{FF2B5EF4-FFF2-40B4-BE49-F238E27FC236}">
                    <a16:creationId xmlns:a16="http://schemas.microsoft.com/office/drawing/2014/main" id="{A5D274A2-D8FA-46B2-8226-8DE5FDD5E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2">
                <a:extLst>
                  <a:ext uri="{FF2B5EF4-FFF2-40B4-BE49-F238E27FC236}">
                    <a16:creationId xmlns:a16="http://schemas.microsoft.com/office/drawing/2014/main" id="{0A1686C7-F90C-44B4-8C30-CDB76B187D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3">
                <a:extLst>
                  <a:ext uri="{FF2B5EF4-FFF2-40B4-BE49-F238E27FC236}">
                    <a16:creationId xmlns:a16="http://schemas.microsoft.com/office/drawing/2014/main" id="{9EAEBE4A-AEB1-4D79-80B4-2161E182C7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4">
                <a:extLst>
                  <a:ext uri="{FF2B5EF4-FFF2-40B4-BE49-F238E27FC236}">
                    <a16:creationId xmlns:a16="http://schemas.microsoft.com/office/drawing/2014/main" id="{8B662DD6-A2A2-48F4-8CF9-A74BA4E9A7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5">
                <a:extLst>
                  <a:ext uri="{FF2B5EF4-FFF2-40B4-BE49-F238E27FC236}">
                    <a16:creationId xmlns:a16="http://schemas.microsoft.com/office/drawing/2014/main" id="{F79E2A4D-0C51-444C-A47E-AF945DD0A5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6">
                <a:extLst>
                  <a:ext uri="{FF2B5EF4-FFF2-40B4-BE49-F238E27FC236}">
                    <a16:creationId xmlns:a16="http://schemas.microsoft.com/office/drawing/2014/main" id="{8FDE1D84-347D-43A9-8F39-3783AB59C8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7">
                <a:extLst>
                  <a:ext uri="{FF2B5EF4-FFF2-40B4-BE49-F238E27FC236}">
                    <a16:creationId xmlns:a16="http://schemas.microsoft.com/office/drawing/2014/main" id="{AB06F134-B156-4196-B4FF-2BD13584AC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8">
                <a:extLst>
                  <a:ext uri="{FF2B5EF4-FFF2-40B4-BE49-F238E27FC236}">
                    <a16:creationId xmlns:a16="http://schemas.microsoft.com/office/drawing/2014/main" id="{3C740090-9CE1-4D10-9618-6AFC66522D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9">
                <a:extLst>
                  <a:ext uri="{FF2B5EF4-FFF2-40B4-BE49-F238E27FC236}">
                    <a16:creationId xmlns:a16="http://schemas.microsoft.com/office/drawing/2014/main" id="{C199995B-BA9F-46AE-8A81-866D54E1F9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0">
                <a:extLst>
                  <a:ext uri="{FF2B5EF4-FFF2-40B4-BE49-F238E27FC236}">
                    <a16:creationId xmlns:a16="http://schemas.microsoft.com/office/drawing/2014/main" id="{FCDFCE80-651B-4C23-868A-EBC5105492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1">
                <a:extLst>
                  <a:ext uri="{FF2B5EF4-FFF2-40B4-BE49-F238E27FC236}">
                    <a16:creationId xmlns:a16="http://schemas.microsoft.com/office/drawing/2014/main" id="{2275DCD1-F151-405C-B090-1FCB08631D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2">
                <a:extLst>
                  <a:ext uri="{FF2B5EF4-FFF2-40B4-BE49-F238E27FC236}">
                    <a16:creationId xmlns:a16="http://schemas.microsoft.com/office/drawing/2014/main" id="{93B794C8-98E8-4127-9129-BD0705CDE2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3">
                <a:extLst>
                  <a:ext uri="{FF2B5EF4-FFF2-40B4-BE49-F238E27FC236}">
                    <a16:creationId xmlns:a16="http://schemas.microsoft.com/office/drawing/2014/main" id="{91BD092F-4118-4B5A-A469-D44881F6CD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4">
                <a:extLst>
                  <a:ext uri="{FF2B5EF4-FFF2-40B4-BE49-F238E27FC236}">
                    <a16:creationId xmlns:a16="http://schemas.microsoft.com/office/drawing/2014/main" id="{EFC9D577-CBD3-400C-84F9-11ECB415EC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5">
                <a:extLst>
                  <a:ext uri="{FF2B5EF4-FFF2-40B4-BE49-F238E27FC236}">
                    <a16:creationId xmlns:a16="http://schemas.microsoft.com/office/drawing/2014/main" id="{3552A00C-2CB7-411E-8368-F137946FB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6">
                <a:extLst>
                  <a:ext uri="{FF2B5EF4-FFF2-40B4-BE49-F238E27FC236}">
                    <a16:creationId xmlns:a16="http://schemas.microsoft.com/office/drawing/2014/main" id="{A79CAF5B-47C2-46C6-8400-BDD1BB8CE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7">
                <a:extLst>
                  <a:ext uri="{FF2B5EF4-FFF2-40B4-BE49-F238E27FC236}">
                    <a16:creationId xmlns:a16="http://schemas.microsoft.com/office/drawing/2014/main" id="{1D1DBC2B-9310-467C-8914-7538269B72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8">
                <a:extLst>
                  <a:ext uri="{FF2B5EF4-FFF2-40B4-BE49-F238E27FC236}">
                    <a16:creationId xmlns:a16="http://schemas.microsoft.com/office/drawing/2014/main" id="{EFE4D0D9-B187-4F9D-B5AC-55B648ED82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9">
                <a:extLst>
                  <a:ext uri="{FF2B5EF4-FFF2-40B4-BE49-F238E27FC236}">
                    <a16:creationId xmlns:a16="http://schemas.microsoft.com/office/drawing/2014/main" id="{FD133BC3-EF6B-4226-B630-DA7D85EE1F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0">
                <a:extLst>
                  <a:ext uri="{FF2B5EF4-FFF2-40B4-BE49-F238E27FC236}">
                    <a16:creationId xmlns:a16="http://schemas.microsoft.com/office/drawing/2014/main" id="{B3C8D7E7-B685-4346-B07F-4B0104A631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1">
                <a:extLst>
                  <a:ext uri="{FF2B5EF4-FFF2-40B4-BE49-F238E27FC236}">
                    <a16:creationId xmlns:a16="http://schemas.microsoft.com/office/drawing/2014/main" id="{A01DB957-CE7E-498D-B39E-ADFAEF8D66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2">
                <a:extLst>
                  <a:ext uri="{FF2B5EF4-FFF2-40B4-BE49-F238E27FC236}">
                    <a16:creationId xmlns:a16="http://schemas.microsoft.com/office/drawing/2014/main" id="{9BA03C03-6D83-4098-A651-F81EFAC44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3">
                <a:extLst>
                  <a:ext uri="{FF2B5EF4-FFF2-40B4-BE49-F238E27FC236}">
                    <a16:creationId xmlns:a16="http://schemas.microsoft.com/office/drawing/2014/main" id="{30382F31-43DC-4003-8AA1-232A056052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4">
                <a:extLst>
                  <a:ext uri="{FF2B5EF4-FFF2-40B4-BE49-F238E27FC236}">
                    <a16:creationId xmlns:a16="http://schemas.microsoft.com/office/drawing/2014/main" id="{2E77F4B5-5170-4097-8AAF-FF15B4CE77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5">
                <a:extLst>
                  <a:ext uri="{FF2B5EF4-FFF2-40B4-BE49-F238E27FC236}">
                    <a16:creationId xmlns:a16="http://schemas.microsoft.com/office/drawing/2014/main" id="{D27965E5-0856-49AC-90F9-FA697268E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6">
                <a:extLst>
                  <a:ext uri="{FF2B5EF4-FFF2-40B4-BE49-F238E27FC236}">
                    <a16:creationId xmlns:a16="http://schemas.microsoft.com/office/drawing/2014/main" id="{983BB2F1-357F-4B0C-B252-2317075D57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7">
                <a:extLst>
                  <a:ext uri="{FF2B5EF4-FFF2-40B4-BE49-F238E27FC236}">
                    <a16:creationId xmlns:a16="http://schemas.microsoft.com/office/drawing/2014/main" id="{FA662413-DDD4-4C1C-98DE-49A35EB8B0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8">
                <a:extLst>
                  <a:ext uri="{FF2B5EF4-FFF2-40B4-BE49-F238E27FC236}">
                    <a16:creationId xmlns:a16="http://schemas.microsoft.com/office/drawing/2014/main" id="{42366693-EE3C-444A-93AB-0AB1A83521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9">
                <a:extLst>
                  <a:ext uri="{FF2B5EF4-FFF2-40B4-BE49-F238E27FC236}">
                    <a16:creationId xmlns:a16="http://schemas.microsoft.com/office/drawing/2014/main" id="{FFDF1562-14C9-44ED-A9F6-BEF154CAAF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0">
                <a:extLst>
                  <a:ext uri="{FF2B5EF4-FFF2-40B4-BE49-F238E27FC236}">
                    <a16:creationId xmlns:a16="http://schemas.microsoft.com/office/drawing/2014/main" id="{4D13FFE3-ED89-4647-91C5-7CA6AF40A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1">
                <a:extLst>
                  <a:ext uri="{FF2B5EF4-FFF2-40B4-BE49-F238E27FC236}">
                    <a16:creationId xmlns:a16="http://schemas.microsoft.com/office/drawing/2014/main" id="{C84E10A8-40F9-49BA-9716-1FEF05813C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2">
                <a:extLst>
                  <a:ext uri="{FF2B5EF4-FFF2-40B4-BE49-F238E27FC236}">
                    <a16:creationId xmlns:a16="http://schemas.microsoft.com/office/drawing/2014/main" id="{C5EC489D-5533-4B2C-AD1A-B083E8C160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3">
                <a:extLst>
                  <a:ext uri="{FF2B5EF4-FFF2-40B4-BE49-F238E27FC236}">
                    <a16:creationId xmlns:a16="http://schemas.microsoft.com/office/drawing/2014/main" id="{C53D6FCD-D8C7-4325-94B0-B3F87243B7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4">
                <a:extLst>
                  <a:ext uri="{FF2B5EF4-FFF2-40B4-BE49-F238E27FC236}">
                    <a16:creationId xmlns:a16="http://schemas.microsoft.com/office/drawing/2014/main" id="{B153D721-86E9-45D3-8227-BB0A19F55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5">
                <a:extLst>
                  <a:ext uri="{FF2B5EF4-FFF2-40B4-BE49-F238E27FC236}">
                    <a16:creationId xmlns:a16="http://schemas.microsoft.com/office/drawing/2014/main" id="{5B43456F-F94B-4C00-94EA-E77135F9C2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6">
                <a:extLst>
                  <a:ext uri="{FF2B5EF4-FFF2-40B4-BE49-F238E27FC236}">
                    <a16:creationId xmlns:a16="http://schemas.microsoft.com/office/drawing/2014/main" id="{3CF6B98A-71E9-46D8-9401-11FEB89755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7">
                <a:extLst>
                  <a:ext uri="{FF2B5EF4-FFF2-40B4-BE49-F238E27FC236}">
                    <a16:creationId xmlns:a16="http://schemas.microsoft.com/office/drawing/2014/main" id="{F90E7F9D-2315-49A6-A36B-D366ED601B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8">
                <a:extLst>
                  <a:ext uri="{FF2B5EF4-FFF2-40B4-BE49-F238E27FC236}">
                    <a16:creationId xmlns:a16="http://schemas.microsoft.com/office/drawing/2014/main" id="{0702D301-64E8-4989-AE76-7F616E4165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9">
                <a:extLst>
                  <a:ext uri="{FF2B5EF4-FFF2-40B4-BE49-F238E27FC236}">
                    <a16:creationId xmlns:a16="http://schemas.microsoft.com/office/drawing/2014/main" id="{B620CF54-8C0E-4750-9015-74B489F4C8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0">
                <a:extLst>
                  <a:ext uri="{FF2B5EF4-FFF2-40B4-BE49-F238E27FC236}">
                    <a16:creationId xmlns:a16="http://schemas.microsoft.com/office/drawing/2014/main" id="{1E9A3D30-7868-4705-8F28-5B2FE7F775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1">
                <a:extLst>
                  <a:ext uri="{FF2B5EF4-FFF2-40B4-BE49-F238E27FC236}">
                    <a16:creationId xmlns:a16="http://schemas.microsoft.com/office/drawing/2014/main" id="{0D592825-AEAA-48F4-B6BC-8BDA62CD3E7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2">
                <a:extLst>
                  <a:ext uri="{FF2B5EF4-FFF2-40B4-BE49-F238E27FC236}">
                    <a16:creationId xmlns:a16="http://schemas.microsoft.com/office/drawing/2014/main" id="{AC12A19C-2C0A-4C3D-9F68-0BF8147CE0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3">
                <a:extLst>
                  <a:ext uri="{FF2B5EF4-FFF2-40B4-BE49-F238E27FC236}">
                    <a16:creationId xmlns:a16="http://schemas.microsoft.com/office/drawing/2014/main" id="{2F420C1F-BB43-4AF6-A905-BA4CBD816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4">
                <a:extLst>
                  <a:ext uri="{FF2B5EF4-FFF2-40B4-BE49-F238E27FC236}">
                    <a16:creationId xmlns:a16="http://schemas.microsoft.com/office/drawing/2014/main" id="{9E6FD60B-011E-4A86-9516-FF0F7DCBA4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5">
                <a:extLst>
                  <a:ext uri="{FF2B5EF4-FFF2-40B4-BE49-F238E27FC236}">
                    <a16:creationId xmlns:a16="http://schemas.microsoft.com/office/drawing/2014/main" id="{7DAE7342-B43C-467E-ADB1-5A934790DB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6">
                <a:extLst>
                  <a:ext uri="{FF2B5EF4-FFF2-40B4-BE49-F238E27FC236}">
                    <a16:creationId xmlns:a16="http://schemas.microsoft.com/office/drawing/2014/main" id="{EF3CF619-7408-45FC-8228-39E0304F5A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7">
                <a:extLst>
                  <a:ext uri="{FF2B5EF4-FFF2-40B4-BE49-F238E27FC236}">
                    <a16:creationId xmlns:a16="http://schemas.microsoft.com/office/drawing/2014/main" id="{45C030A9-7051-450A-88AC-266F10D5EF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8">
                <a:extLst>
                  <a:ext uri="{FF2B5EF4-FFF2-40B4-BE49-F238E27FC236}">
                    <a16:creationId xmlns:a16="http://schemas.microsoft.com/office/drawing/2014/main" id="{E4E2C902-C0CD-46DC-9577-541EF110D3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9">
                <a:extLst>
                  <a:ext uri="{FF2B5EF4-FFF2-40B4-BE49-F238E27FC236}">
                    <a16:creationId xmlns:a16="http://schemas.microsoft.com/office/drawing/2014/main" id="{F985383E-795C-4763-88B9-D5F6939229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0">
                <a:extLst>
                  <a:ext uri="{FF2B5EF4-FFF2-40B4-BE49-F238E27FC236}">
                    <a16:creationId xmlns:a16="http://schemas.microsoft.com/office/drawing/2014/main" id="{FA5C8431-315E-4456-A144-D44C27BB6E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1">
                <a:extLst>
                  <a:ext uri="{FF2B5EF4-FFF2-40B4-BE49-F238E27FC236}">
                    <a16:creationId xmlns:a16="http://schemas.microsoft.com/office/drawing/2014/main" id="{88178B59-B8EF-43D0-AE39-8E181F1D06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2">
                <a:extLst>
                  <a:ext uri="{FF2B5EF4-FFF2-40B4-BE49-F238E27FC236}">
                    <a16:creationId xmlns:a16="http://schemas.microsoft.com/office/drawing/2014/main" id="{9539641C-5010-48FD-BFE8-F9A756EA5E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3">
                <a:extLst>
                  <a:ext uri="{FF2B5EF4-FFF2-40B4-BE49-F238E27FC236}">
                    <a16:creationId xmlns:a16="http://schemas.microsoft.com/office/drawing/2014/main" id="{B917A869-CA75-49C7-869D-9E3B2833D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4">
                <a:extLst>
                  <a:ext uri="{FF2B5EF4-FFF2-40B4-BE49-F238E27FC236}">
                    <a16:creationId xmlns:a16="http://schemas.microsoft.com/office/drawing/2014/main" id="{14A5C875-45C2-4BD7-A949-2812A06DD8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5">
                <a:extLst>
                  <a:ext uri="{FF2B5EF4-FFF2-40B4-BE49-F238E27FC236}">
                    <a16:creationId xmlns:a16="http://schemas.microsoft.com/office/drawing/2014/main" id="{5F0DC69F-42C9-4B7B-817C-F2D038B48A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6">
                <a:extLst>
                  <a:ext uri="{FF2B5EF4-FFF2-40B4-BE49-F238E27FC236}">
                    <a16:creationId xmlns:a16="http://schemas.microsoft.com/office/drawing/2014/main" id="{0A8FAAA9-6773-4850-9D13-C99C214A9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7">
                <a:extLst>
                  <a:ext uri="{FF2B5EF4-FFF2-40B4-BE49-F238E27FC236}">
                    <a16:creationId xmlns:a16="http://schemas.microsoft.com/office/drawing/2014/main" id="{CE6F9FCD-4824-488E-A403-76D325459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8">
                <a:extLst>
                  <a:ext uri="{FF2B5EF4-FFF2-40B4-BE49-F238E27FC236}">
                    <a16:creationId xmlns:a16="http://schemas.microsoft.com/office/drawing/2014/main" id="{5A5FD31A-B5D7-4717-B60F-013D9AC3F5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9">
                <a:extLst>
                  <a:ext uri="{FF2B5EF4-FFF2-40B4-BE49-F238E27FC236}">
                    <a16:creationId xmlns:a16="http://schemas.microsoft.com/office/drawing/2014/main" id="{2F658049-46F2-4812-A60D-C8C04E0DDC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0">
                <a:extLst>
                  <a:ext uri="{FF2B5EF4-FFF2-40B4-BE49-F238E27FC236}">
                    <a16:creationId xmlns:a16="http://schemas.microsoft.com/office/drawing/2014/main" id="{75290C33-AEDB-492A-B493-76D76963A9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1">
                <a:extLst>
                  <a:ext uri="{FF2B5EF4-FFF2-40B4-BE49-F238E27FC236}">
                    <a16:creationId xmlns:a16="http://schemas.microsoft.com/office/drawing/2014/main" id="{A1836354-0667-4D5F-B528-749E367327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2">
                <a:extLst>
                  <a:ext uri="{FF2B5EF4-FFF2-40B4-BE49-F238E27FC236}">
                    <a16:creationId xmlns:a16="http://schemas.microsoft.com/office/drawing/2014/main" id="{77BBB5B3-D605-46BF-A109-896EDE45F2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3">
                <a:extLst>
                  <a:ext uri="{FF2B5EF4-FFF2-40B4-BE49-F238E27FC236}">
                    <a16:creationId xmlns:a16="http://schemas.microsoft.com/office/drawing/2014/main" id="{8B1A14B5-97DB-4923-BB6A-B87C909236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4">
                <a:extLst>
                  <a:ext uri="{FF2B5EF4-FFF2-40B4-BE49-F238E27FC236}">
                    <a16:creationId xmlns:a16="http://schemas.microsoft.com/office/drawing/2014/main" id="{038266B7-8686-4EA2-81CF-698341A7D7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5">
                <a:extLst>
                  <a:ext uri="{FF2B5EF4-FFF2-40B4-BE49-F238E27FC236}">
                    <a16:creationId xmlns:a16="http://schemas.microsoft.com/office/drawing/2014/main" id="{1B6EFF08-88C0-4CAD-BF08-C562B44B3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6">
                <a:extLst>
                  <a:ext uri="{FF2B5EF4-FFF2-40B4-BE49-F238E27FC236}">
                    <a16:creationId xmlns:a16="http://schemas.microsoft.com/office/drawing/2014/main" id="{D94BB489-8590-4CEE-907B-7380DA8854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7">
                <a:extLst>
                  <a:ext uri="{FF2B5EF4-FFF2-40B4-BE49-F238E27FC236}">
                    <a16:creationId xmlns:a16="http://schemas.microsoft.com/office/drawing/2014/main" id="{DEC799E7-B007-4057-8574-DB52ABCCC2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8">
                <a:extLst>
                  <a:ext uri="{FF2B5EF4-FFF2-40B4-BE49-F238E27FC236}">
                    <a16:creationId xmlns:a16="http://schemas.microsoft.com/office/drawing/2014/main" id="{70ECCB53-AF74-495E-ABDC-3E39B84F36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9">
                <a:extLst>
                  <a:ext uri="{FF2B5EF4-FFF2-40B4-BE49-F238E27FC236}">
                    <a16:creationId xmlns:a16="http://schemas.microsoft.com/office/drawing/2014/main" id="{B7A3FCBA-2AF2-4FAA-934F-055010E92E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0">
                <a:extLst>
                  <a:ext uri="{FF2B5EF4-FFF2-40B4-BE49-F238E27FC236}">
                    <a16:creationId xmlns:a16="http://schemas.microsoft.com/office/drawing/2014/main" id="{4274575D-EDD1-4A7F-993E-A7674CE45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1">
                <a:extLst>
                  <a:ext uri="{FF2B5EF4-FFF2-40B4-BE49-F238E27FC236}">
                    <a16:creationId xmlns:a16="http://schemas.microsoft.com/office/drawing/2014/main" id="{31D4365E-DE39-41C9-8029-CE7EFB585F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2">
                <a:extLst>
                  <a:ext uri="{FF2B5EF4-FFF2-40B4-BE49-F238E27FC236}">
                    <a16:creationId xmlns:a16="http://schemas.microsoft.com/office/drawing/2014/main" id="{9032A0CC-D7BA-455B-9564-E30A59E4B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3">
                <a:extLst>
                  <a:ext uri="{FF2B5EF4-FFF2-40B4-BE49-F238E27FC236}">
                    <a16:creationId xmlns:a16="http://schemas.microsoft.com/office/drawing/2014/main" id="{6625E4D1-179E-4EA7-BFFD-6306643824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4">
                <a:extLst>
                  <a:ext uri="{FF2B5EF4-FFF2-40B4-BE49-F238E27FC236}">
                    <a16:creationId xmlns:a16="http://schemas.microsoft.com/office/drawing/2014/main" id="{3697CEF8-6E21-41E6-9227-5B2D45F03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5">
                <a:extLst>
                  <a:ext uri="{FF2B5EF4-FFF2-40B4-BE49-F238E27FC236}">
                    <a16:creationId xmlns:a16="http://schemas.microsoft.com/office/drawing/2014/main" id="{77EC8D2E-C57E-4E0F-B1CA-43DCF0C9AA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6">
                <a:extLst>
                  <a:ext uri="{FF2B5EF4-FFF2-40B4-BE49-F238E27FC236}">
                    <a16:creationId xmlns:a16="http://schemas.microsoft.com/office/drawing/2014/main" id="{2F368622-EC7A-4E1F-8F35-4381D337A1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7">
                <a:extLst>
                  <a:ext uri="{FF2B5EF4-FFF2-40B4-BE49-F238E27FC236}">
                    <a16:creationId xmlns:a16="http://schemas.microsoft.com/office/drawing/2014/main" id="{0BC7396D-35E0-4A04-A8CA-E001F5E397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8">
                <a:extLst>
                  <a:ext uri="{FF2B5EF4-FFF2-40B4-BE49-F238E27FC236}">
                    <a16:creationId xmlns:a16="http://schemas.microsoft.com/office/drawing/2014/main" id="{17F04121-1BE9-4F7D-8E4A-4624C3342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9">
                <a:extLst>
                  <a:ext uri="{FF2B5EF4-FFF2-40B4-BE49-F238E27FC236}">
                    <a16:creationId xmlns:a16="http://schemas.microsoft.com/office/drawing/2014/main" id="{3B46582B-EC6F-4C3D-9B19-DA991E342F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0">
                <a:extLst>
                  <a:ext uri="{FF2B5EF4-FFF2-40B4-BE49-F238E27FC236}">
                    <a16:creationId xmlns:a16="http://schemas.microsoft.com/office/drawing/2014/main" id="{B01E2F38-96C6-459E-8B79-A65DA2499A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1">
                <a:extLst>
                  <a:ext uri="{FF2B5EF4-FFF2-40B4-BE49-F238E27FC236}">
                    <a16:creationId xmlns:a16="http://schemas.microsoft.com/office/drawing/2014/main" id="{A4F9CBA1-B65C-40B0-B94D-7C3B046CB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2">
                <a:extLst>
                  <a:ext uri="{FF2B5EF4-FFF2-40B4-BE49-F238E27FC236}">
                    <a16:creationId xmlns:a16="http://schemas.microsoft.com/office/drawing/2014/main" id="{B475C914-958D-49F3-8721-5EE813F17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3">
                <a:extLst>
                  <a:ext uri="{FF2B5EF4-FFF2-40B4-BE49-F238E27FC236}">
                    <a16:creationId xmlns:a16="http://schemas.microsoft.com/office/drawing/2014/main" id="{633A81F2-00DC-4BB8-BCA7-A23EB45276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4">
                <a:extLst>
                  <a:ext uri="{FF2B5EF4-FFF2-40B4-BE49-F238E27FC236}">
                    <a16:creationId xmlns:a16="http://schemas.microsoft.com/office/drawing/2014/main" id="{65114CEE-E553-4204-BE6B-9A525826A0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5">
                <a:extLst>
                  <a:ext uri="{FF2B5EF4-FFF2-40B4-BE49-F238E27FC236}">
                    <a16:creationId xmlns:a16="http://schemas.microsoft.com/office/drawing/2014/main" id="{3CFA1180-6612-43BB-ADCE-7DFB2DCACF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6">
                <a:extLst>
                  <a:ext uri="{FF2B5EF4-FFF2-40B4-BE49-F238E27FC236}">
                    <a16:creationId xmlns:a16="http://schemas.microsoft.com/office/drawing/2014/main" id="{C73881F9-2149-44AE-A480-EF9540948A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7">
                <a:extLst>
                  <a:ext uri="{FF2B5EF4-FFF2-40B4-BE49-F238E27FC236}">
                    <a16:creationId xmlns:a16="http://schemas.microsoft.com/office/drawing/2014/main" id="{AD390DDE-2B7F-4EBB-BB09-CDC9AF97D4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8">
                <a:extLst>
                  <a:ext uri="{FF2B5EF4-FFF2-40B4-BE49-F238E27FC236}">
                    <a16:creationId xmlns:a16="http://schemas.microsoft.com/office/drawing/2014/main" id="{5353718E-A158-461B-AEBA-56B2CC0F80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9">
                <a:extLst>
                  <a:ext uri="{FF2B5EF4-FFF2-40B4-BE49-F238E27FC236}">
                    <a16:creationId xmlns:a16="http://schemas.microsoft.com/office/drawing/2014/main" id="{27E27861-7A98-43D6-A659-E8E1CC23E9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0">
                <a:extLst>
                  <a:ext uri="{FF2B5EF4-FFF2-40B4-BE49-F238E27FC236}">
                    <a16:creationId xmlns:a16="http://schemas.microsoft.com/office/drawing/2014/main" id="{00AB86F8-F4A8-4C6A-AB36-AAA599E852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1">
                <a:extLst>
                  <a:ext uri="{FF2B5EF4-FFF2-40B4-BE49-F238E27FC236}">
                    <a16:creationId xmlns:a16="http://schemas.microsoft.com/office/drawing/2014/main" id="{0431A2F1-3EC2-497C-8ABC-207AE53D8C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2">
                <a:extLst>
                  <a:ext uri="{FF2B5EF4-FFF2-40B4-BE49-F238E27FC236}">
                    <a16:creationId xmlns:a16="http://schemas.microsoft.com/office/drawing/2014/main" id="{53A97B99-8138-4AA6-9C67-33234FFE30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3">
                <a:extLst>
                  <a:ext uri="{FF2B5EF4-FFF2-40B4-BE49-F238E27FC236}">
                    <a16:creationId xmlns:a16="http://schemas.microsoft.com/office/drawing/2014/main" id="{D64CE752-4C3F-473D-B2FA-CF8821CCE7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4">
                <a:extLst>
                  <a:ext uri="{FF2B5EF4-FFF2-40B4-BE49-F238E27FC236}">
                    <a16:creationId xmlns:a16="http://schemas.microsoft.com/office/drawing/2014/main" id="{9CD79344-DB45-48B9-AFBA-43A505C8E9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5">
                <a:extLst>
                  <a:ext uri="{FF2B5EF4-FFF2-40B4-BE49-F238E27FC236}">
                    <a16:creationId xmlns:a16="http://schemas.microsoft.com/office/drawing/2014/main" id="{CDCA8F31-320B-40E4-824E-169EA3A8E5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6">
                <a:extLst>
                  <a:ext uri="{FF2B5EF4-FFF2-40B4-BE49-F238E27FC236}">
                    <a16:creationId xmlns:a16="http://schemas.microsoft.com/office/drawing/2014/main" id="{E7B7E831-1C5E-4223-ABAE-8591ED923D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7">
                <a:extLst>
                  <a:ext uri="{FF2B5EF4-FFF2-40B4-BE49-F238E27FC236}">
                    <a16:creationId xmlns:a16="http://schemas.microsoft.com/office/drawing/2014/main" id="{13ED5E36-79DD-451C-8A01-4A63359214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8">
                <a:extLst>
                  <a:ext uri="{FF2B5EF4-FFF2-40B4-BE49-F238E27FC236}">
                    <a16:creationId xmlns:a16="http://schemas.microsoft.com/office/drawing/2014/main" id="{10E19E2E-CC2A-401C-9C83-038C02CB8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9">
                <a:extLst>
                  <a:ext uri="{FF2B5EF4-FFF2-40B4-BE49-F238E27FC236}">
                    <a16:creationId xmlns:a16="http://schemas.microsoft.com/office/drawing/2014/main" id="{ACCC9A04-C282-41BA-8521-8455D5EC84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0">
                <a:extLst>
                  <a:ext uri="{FF2B5EF4-FFF2-40B4-BE49-F238E27FC236}">
                    <a16:creationId xmlns:a16="http://schemas.microsoft.com/office/drawing/2014/main" id="{5DC8C0A8-9C4D-49B1-AA76-100C0CE75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1">
                <a:extLst>
                  <a:ext uri="{FF2B5EF4-FFF2-40B4-BE49-F238E27FC236}">
                    <a16:creationId xmlns:a16="http://schemas.microsoft.com/office/drawing/2014/main" id="{70BC0BDF-C0B7-429A-BE1C-944EAF69E7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202">
                <a:extLst>
                  <a:ext uri="{FF2B5EF4-FFF2-40B4-BE49-F238E27FC236}">
                    <a16:creationId xmlns:a16="http://schemas.microsoft.com/office/drawing/2014/main" id="{12C3839E-37A6-49BF-889C-6FF9BE2FC8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203">
                <a:extLst>
                  <a:ext uri="{FF2B5EF4-FFF2-40B4-BE49-F238E27FC236}">
                    <a16:creationId xmlns:a16="http://schemas.microsoft.com/office/drawing/2014/main" id="{24F547EC-953B-4CBF-961D-B4C0F07270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204">
                <a:extLst>
                  <a:ext uri="{FF2B5EF4-FFF2-40B4-BE49-F238E27FC236}">
                    <a16:creationId xmlns:a16="http://schemas.microsoft.com/office/drawing/2014/main" id="{7299321F-6027-4005-8853-30A0750EE6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Freeform 206">
              <a:extLst>
                <a:ext uri="{FF2B5EF4-FFF2-40B4-BE49-F238E27FC236}">
                  <a16:creationId xmlns:a16="http://schemas.microsoft.com/office/drawing/2014/main" id="{9BE9737D-DD7B-4B19-940C-A3B488B09D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7">
              <a:extLst>
                <a:ext uri="{FF2B5EF4-FFF2-40B4-BE49-F238E27FC236}">
                  <a16:creationId xmlns:a16="http://schemas.microsoft.com/office/drawing/2014/main" id="{11037782-9650-42A4-A980-BFC04EC0A5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8">
              <a:extLst>
                <a:ext uri="{FF2B5EF4-FFF2-40B4-BE49-F238E27FC236}">
                  <a16:creationId xmlns:a16="http://schemas.microsoft.com/office/drawing/2014/main" id="{54FFFB1D-6626-40B6-98AD-0781097B7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9">
              <a:extLst>
                <a:ext uri="{FF2B5EF4-FFF2-40B4-BE49-F238E27FC236}">
                  <a16:creationId xmlns:a16="http://schemas.microsoft.com/office/drawing/2014/main" id="{B13F22B7-ED4E-4757-98E8-98734C248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0">
              <a:extLst>
                <a:ext uri="{FF2B5EF4-FFF2-40B4-BE49-F238E27FC236}">
                  <a16:creationId xmlns:a16="http://schemas.microsoft.com/office/drawing/2014/main" id="{3ADA0DAB-2B3A-4D59-A48F-56A674C36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1">
              <a:extLst>
                <a:ext uri="{FF2B5EF4-FFF2-40B4-BE49-F238E27FC236}">
                  <a16:creationId xmlns:a16="http://schemas.microsoft.com/office/drawing/2014/main" id="{EE6715DB-BCBD-49B8-9F58-7E9AFA424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2">
              <a:extLst>
                <a:ext uri="{FF2B5EF4-FFF2-40B4-BE49-F238E27FC236}">
                  <a16:creationId xmlns:a16="http://schemas.microsoft.com/office/drawing/2014/main" id="{2D8DBD42-D92F-42E4-92F7-E9DB816A8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3">
              <a:extLst>
                <a:ext uri="{FF2B5EF4-FFF2-40B4-BE49-F238E27FC236}">
                  <a16:creationId xmlns:a16="http://schemas.microsoft.com/office/drawing/2014/main" id="{92F3B7F3-BA94-4DB3-88DD-EF2FBE53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4">
              <a:extLst>
                <a:ext uri="{FF2B5EF4-FFF2-40B4-BE49-F238E27FC236}">
                  <a16:creationId xmlns:a16="http://schemas.microsoft.com/office/drawing/2014/main" id="{920C0AC4-B89F-46EB-AA39-8E0E2E7AC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5">
              <a:extLst>
                <a:ext uri="{FF2B5EF4-FFF2-40B4-BE49-F238E27FC236}">
                  <a16:creationId xmlns:a16="http://schemas.microsoft.com/office/drawing/2014/main" id="{C84E8BC9-E2A4-4EEE-9AEB-0A81666F26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6">
              <a:extLst>
                <a:ext uri="{FF2B5EF4-FFF2-40B4-BE49-F238E27FC236}">
                  <a16:creationId xmlns:a16="http://schemas.microsoft.com/office/drawing/2014/main" id="{EF97990A-2463-4014-9B8A-68CA200C8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7">
              <a:extLst>
                <a:ext uri="{FF2B5EF4-FFF2-40B4-BE49-F238E27FC236}">
                  <a16:creationId xmlns:a16="http://schemas.microsoft.com/office/drawing/2014/main" id="{DA9ECBEB-25A1-4222-9C14-A5F96885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8">
              <a:extLst>
                <a:ext uri="{FF2B5EF4-FFF2-40B4-BE49-F238E27FC236}">
                  <a16:creationId xmlns:a16="http://schemas.microsoft.com/office/drawing/2014/main" id="{D0BE7E52-AE76-4432-9329-52533A853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9">
              <a:extLst>
                <a:ext uri="{FF2B5EF4-FFF2-40B4-BE49-F238E27FC236}">
                  <a16:creationId xmlns:a16="http://schemas.microsoft.com/office/drawing/2014/main" id="{6062475B-4338-4882-80A2-68ECE777C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0">
              <a:extLst>
                <a:ext uri="{FF2B5EF4-FFF2-40B4-BE49-F238E27FC236}">
                  <a16:creationId xmlns:a16="http://schemas.microsoft.com/office/drawing/2014/main" id="{5DAB80D0-A2AE-44AA-80FE-E68C2F43E1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1">
              <a:extLst>
                <a:ext uri="{FF2B5EF4-FFF2-40B4-BE49-F238E27FC236}">
                  <a16:creationId xmlns:a16="http://schemas.microsoft.com/office/drawing/2014/main" id="{79E8D14B-9C6B-45D7-B543-C466E7247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2">
              <a:extLst>
                <a:ext uri="{FF2B5EF4-FFF2-40B4-BE49-F238E27FC236}">
                  <a16:creationId xmlns:a16="http://schemas.microsoft.com/office/drawing/2014/main" id="{29F1CAAD-EA68-4403-9AC1-4DB770CDD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3">
              <a:extLst>
                <a:ext uri="{FF2B5EF4-FFF2-40B4-BE49-F238E27FC236}">
                  <a16:creationId xmlns:a16="http://schemas.microsoft.com/office/drawing/2014/main" id="{92083ED9-328C-461F-98F4-19D27BD7E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4">
              <a:extLst>
                <a:ext uri="{FF2B5EF4-FFF2-40B4-BE49-F238E27FC236}">
                  <a16:creationId xmlns:a16="http://schemas.microsoft.com/office/drawing/2014/main" id="{AA9EB80B-1D6B-42F7-9F81-21B709DE20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5">
              <a:extLst>
                <a:ext uri="{FF2B5EF4-FFF2-40B4-BE49-F238E27FC236}">
                  <a16:creationId xmlns:a16="http://schemas.microsoft.com/office/drawing/2014/main" id="{9BE75B56-9B66-448B-ADDE-5186F60850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6">
              <a:extLst>
                <a:ext uri="{FF2B5EF4-FFF2-40B4-BE49-F238E27FC236}">
                  <a16:creationId xmlns:a16="http://schemas.microsoft.com/office/drawing/2014/main" id="{6994DEBD-730F-44D9-AECE-8EB480672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7">
              <a:extLst>
                <a:ext uri="{FF2B5EF4-FFF2-40B4-BE49-F238E27FC236}">
                  <a16:creationId xmlns:a16="http://schemas.microsoft.com/office/drawing/2014/main" id="{8F1C51C0-8422-4089-83A0-770B4B970A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8">
              <a:extLst>
                <a:ext uri="{FF2B5EF4-FFF2-40B4-BE49-F238E27FC236}">
                  <a16:creationId xmlns:a16="http://schemas.microsoft.com/office/drawing/2014/main" id="{FEC8EB77-CD4D-423E-823B-60E400D20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9">
              <a:extLst>
                <a:ext uri="{FF2B5EF4-FFF2-40B4-BE49-F238E27FC236}">
                  <a16:creationId xmlns:a16="http://schemas.microsoft.com/office/drawing/2014/main" id="{B6249522-FDBB-4DC0-ADA8-93BE12146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D9D34C43-D23B-4B07-8882-37F50273A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E6E99595-FA99-42E1-934B-0D6328DE52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2">
              <a:extLst>
                <a:ext uri="{FF2B5EF4-FFF2-40B4-BE49-F238E27FC236}">
                  <a16:creationId xmlns:a16="http://schemas.microsoft.com/office/drawing/2014/main" id="{4C2A17AB-0252-4CA0-9217-7FC3ADCED0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3">
              <a:extLst>
                <a:ext uri="{FF2B5EF4-FFF2-40B4-BE49-F238E27FC236}">
                  <a16:creationId xmlns:a16="http://schemas.microsoft.com/office/drawing/2014/main" id="{74A465F9-0EA9-4FD4-9EB2-1426155080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4">
              <a:extLst>
                <a:ext uri="{FF2B5EF4-FFF2-40B4-BE49-F238E27FC236}">
                  <a16:creationId xmlns:a16="http://schemas.microsoft.com/office/drawing/2014/main" id="{D3010698-79B8-4E42-9B9E-859EC0A05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5">
              <a:extLst>
                <a:ext uri="{FF2B5EF4-FFF2-40B4-BE49-F238E27FC236}">
                  <a16:creationId xmlns:a16="http://schemas.microsoft.com/office/drawing/2014/main" id="{330FD37D-0E6B-44D0-AB01-599A8A063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6">
              <a:extLst>
                <a:ext uri="{FF2B5EF4-FFF2-40B4-BE49-F238E27FC236}">
                  <a16:creationId xmlns:a16="http://schemas.microsoft.com/office/drawing/2014/main" id="{8080FDC5-5CED-488E-8C91-4D4590D803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7">
              <a:extLst>
                <a:ext uri="{FF2B5EF4-FFF2-40B4-BE49-F238E27FC236}">
                  <a16:creationId xmlns:a16="http://schemas.microsoft.com/office/drawing/2014/main" id="{3A4CC712-9846-4582-ADF1-8AB6B1340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8">
              <a:extLst>
                <a:ext uri="{FF2B5EF4-FFF2-40B4-BE49-F238E27FC236}">
                  <a16:creationId xmlns:a16="http://schemas.microsoft.com/office/drawing/2014/main" id="{3D16F941-A523-4740-915E-E2686B1E6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9">
              <a:extLst>
                <a:ext uri="{FF2B5EF4-FFF2-40B4-BE49-F238E27FC236}">
                  <a16:creationId xmlns:a16="http://schemas.microsoft.com/office/drawing/2014/main" id="{4E4CA173-565A-4D41-9401-461F5F345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0">
              <a:extLst>
                <a:ext uri="{FF2B5EF4-FFF2-40B4-BE49-F238E27FC236}">
                  <a16:creationId xmlns:a16="http://schemas.microsoft.com/office/drawing/2014/main" id="{E6A0657B-9F10-4EF4-841D-8E5F2B2A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1">
              <a:extLst>
                <a:ext uri="{FF2B5EF4-FFF2-40B4-BE49-F238E27FC236}">
                  <a16:creationId xmlns:a16="http://schemas.microsoft.com/office/drawing/2014/main" id="{A3453369-DD47-4CBC-9B19-8E9B63B66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2">
              <a:extLst>
                <a:ext uri="{FF2B5EF4-FFF2-40B4-BE49-F238E27FC236}">
                  <a16:creationId xmlns:a16="http://schemas.microsoft.com/office/drawing/2014/main" id="{EC8AE6DA-748C-4272-BDDD-59A7BC9298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3">
              <a:extLst>
                <a:ext uri="{FF2B5EF4-FFF2-40B4-BE49-F238E27FC236}">
                  <a16:creationId xmlns:a16="http://schemas.microsoft.com/office/drawing/2014/main" id="{1BF7AC96-8152-4F21-9EB3-F08F8B3A3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4">
              <a:extLst>
                <a:ext uri="{FF2B5EF4-FFF2-40B4-BE49-F238E27FC236}">
                  <a16:creationId xmlns:a16="http://schemas.microsoft.com/office/drawing/2014/main" id="{FACE9C39-EC54-47AC-BF15-06D75F49C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5">
              <a:extLst>
                <a:ext uri="{FF2B5EF4-FFF2-40B4-BE49-F238E27FC236}">
                  <a16:creationId xmlns:a16="http://schemas.microsoft.com/office/drawing/2014/main" id="{988DEA91-1D43-4DEA-ADED-03014A391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6">
              <a:extLst>
                <a:ext uri="{FF2B5EF4-FFF2-40B4-BE49-F238E27FC236}">
                  <a16:creationId xmlns:a16="http://schemas.microsoft.com/office/drawing/2014/main" id="{2580A1AD-BED3-427A-B73F-7DEA0ABB1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7">
              <a:extLst>
                <a:ext uri="{FF2B5EF4-FFF2-40B4-BE49-F238E27FC236}">
                  <a16:creationId xmlns:a16="http://schemas.microsoft.com/office/drawing/2014/main" id="{DC9EDA73-288F-49FF-B62B-9284BE410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8">
              <a:extLst>
                <a:ext uri="{FF2B5EF4-FFF2-40B4-BE49-F238E27FC236}">
                  <a16:creationId xmlns:a16="http://schemas.microsoft.com/office/drawing/2014/main" id="{D93FC4E2-7CA2-4CEE-9276-F587B3CC0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9">
              <a:extLst>
                <a:ext uri="{FF2B5EF4-FFF2-40B4-BE49-F238E27FC236}">
                  <a16:creationId xmlns:a16="http://schemas.microsoft.com/office/drawing/2014/main" id="{8F4E3BF7-2F48-42E2-85E7-A2EBC0200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0">
              <a:extLst>
                <a:ext uri="{FF2B5EF4-FFF2-40B4-BE49-F238E27FC236}">
                  <a16:creationId xmlns:a16="http://schemas.microsoft.com/office/drawing/2014/main" id="{0B6F0C2B-7A88-48EC-A3FA-F1FD68A99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1">
              <a:extLst>
                <a:ext uri="{FF2B5EF4-FFF2-40B4-BE49-F238E27FC236}">
                  <a16:creationId xmlns:a16="http://schemas.microsoft.com/office/drawing/2014/main" id="{5B790B05-3D50-4EB7-93E1-0B9EC4635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2">
              <a:extLst>
                <a:ext uri="{FF2B5EF4-FFF2-40B4-BE49-F238E27FC236}">
                  <a16:creationId xmlns:a16="http://schemas.microsoft.com/office/drawing/2014/main" id="{2FAD6BE9-A3F3-453D-A80C-26F821308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3">
              <a:extLst>
                <a:ext uri="{FF2B5EF4-FFF2-40B4-BE49-F238E27FC236}">
                  <a16:creationId xmlns:a16="http://schemas.microsoft.com/office/drawing/2014/main" id="{3B083C8B-517C-40CE-B6D0-EF45C930C4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4">
              <a:extLst>
                <a:ext uri="{FF2B5EF4-FFF2-40B4-BE49-F238E27FC236}">
                  <a16:creationId xmlns:a16="http://schemas.microsoft.com/office/drawing/2014/main" id="{30AF815C-B28C-4D02-A790-B22FC500B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5">
              <a:extLst>
                <a:ext uri="{FF2B5EF4-FFF2-40B4-BE49-F238E27FC236}">
                  <a16:creationId xmlns:a16="http://schemas.microsoft.com/office/drawing/2014/main" id="{46316429-30BA-4EBC-AA13-1EF7508F1C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6">
              <a:extLst>
                <a:ext uri="{FF2B5EF4-FFF2-40B4-BE49-F238E27FC236}">
                  <a16:creationId xmlns:a16="http://schemas.microsoft.com/office/drawing/2014/main" id="{05520C24-23C5-4EBF-AE7C-0A878D849C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7">
              <a:extLst>
                <a:ext uri="{FF2B5EF4-FFF2-40B4-BE49-F238E27FC236}">
                  <a16:creationId xmlns:a16="http://schemas.microsoft.com/office/drawing/2014/main" id="{034BAC2D-CA1C-4F6F-BE37-A6EF7C2301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8">
              <a:extLst>
                <a:ext uri="{FF2B5EF4-FFF2-40B4-BE49-F238E27FC236}">
                  <a16:creationId xmlns:a16="http://schemas.microsoft.com/office/drawing/2014/main" id="{953C3A12-CE15-405B-8C2E-3165C5A23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9">
              <a:extLst>
                <a:ext uri="{FF2B5EF4-FFF2-40B4-BE49-F238E27FC236}">
                  <a16:creationId xmlns:a16="http://schemas.microsoft.com/office/drawing/2014/main" id="{10B7A338-B651-4FE9-96F7-E7E4428EC1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0">
              <a:extLst>
                <a:ext uri="{FF2B5EF4-FFF2-40B4-BE49-F238E27FC236}">
                  <a16:creationId xmlns:a16="http://schemas.microsoft.com/office/drawing/2014/main" id="{9B1FFFB5-419D-4B6F-B742-4EFC7D8F0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1">
              <a:extLst>
                <a:ext uri="{FF2B5EF4-FFF2-40B4-BE49-F238E27FC236}">
                  <a16:creationId xmlns:a16="http://schemas.microsoft.com/office/drawing/2014/main" id="{29686652-1CA0-47E4-9FCB-C2F56D025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2">
              <a:extLst>
                <a:ext uri="{FF2B5EF4-FFF2-40B4-BE49-F238E27FC236}">
                  <a16:creationId xmlns:a16="http://schemas.microsoft.com/office/drawing/2014/main" id="{6B38CA5A-841A-4938-A008-EF0A55ED6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3">
              <a:extLst>
                <a:ext uri="{FF2B5EF4-FFF2-40B4-BE49-F238E27FC236}">
                  <a16:creationId xmlns:a16="http://schemas.microsoft.com/office/drawing/2014/main" id="{674AA156-0109-4AF2-9DFC-D6C3312F0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4">
              <a:extLst>
                <a:ext uri="{FF2B5EF4-FFF2-40B4-BE49-F238E27FC236}">
                  <a16:creationId xmlns:a16="http://schemas.microsoft.com/office/drawing/2014/main" id="{A229F06A-E41C-4E04-9D7A-D6014AD36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5">
              <a:extLst>
                <a:ext uri="{FF2B5EF4-FFF2-40B4-BE49-F238E27FC236}">
                  <a16:creationId xmlns:a16="http://schemas.microsoft.com/office/drawing/2014/main" id="{137FDBD2-EDBA-405F-98E0-7EDACB30F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6">
              <a:extLst>
                <a:ext uri="{FF2B5EF4-FFF2-40B4-BE49-F238E27FC236}">
                  <a16:creationId xmlns:a16="http://schemas.microsoft.com/office/drawing/2014/main" id="{F9E20A54-9D20-4AA7-ACE9-317711D24B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7">
              <a:extLst>
                <a:ext uri="{FF2B5EF4-FFF2-40B4-BE49-F238E27FC236}">
                  <a16:creationId xmlns:a16="http://schemas.microsoft.com/office/drawing/2014/main" id="{FBEC8F03-F208-4251-AC8D-07D7852D3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8">
              <a:extLst>
                <a:ext uri="{FF2B5EF4-FFF2-40B4-BE49-F238E27FC236}">
                  <a16:creationId xmlns:a16="http://schemas.microsoft.com/office/drawing/2014/main" id="{8268A6C1-0D74-43A6-A16C-D2C5479413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9">
              <a:extLst>
                <a:ext uri="{FF2B5EF4-FFF2-40B4-BE49-F238E27FC236}">
                  <a16:creationId xmlns:a16="http://schemas.microsoft.com/office/drawing/2014/main" id="{7B367023-C090-49BC-B192-5A5960F4DB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0">
              <a:extLst>
                <a:ext uri="{FF2B5EF4-FFF2-40B4-BE49-F238E27FC236}">
                  <a16:creationId xmlns:a16="http://schemas.microsoft.com/office/drawing/2014/main" id="{8E8DCB8B-3B0F-4852-831F-D5174CCB5B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1">
              <a:extLst>
                <a:ext uri="{FF2B5EF4-FFF2-40B4-BE49-F238E27FC236}">
                  <a16:creationId xmlns:a16="http://schemas.microsoft.com/office/drawing/2014/main" id="{6E091051-A7F9-4DC0-A17E-C378323FA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2">
              <a:extLst>
                <a:ext uri="{FF2B5EF4-FFF2-40B4-BE49-F238E27FC236}">
                  <a16:creationId xmlns:a16="http://schemas.microsoft.com/office/drawing/2014/main" id="{FD727C6E-E27B-464C-8FA3-1AB4BEC5B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3">
              <a:extLst>
                <a:ext uri="{FF2B5EF4-FFF2-40B4-BE49-F238E27FC236}">
                  <a16:creationId xmlns:a16="http://schemas.microsoft.com/office/drawing/2014/main" id="{E095D4AF-CBC3-494D-BDEB-D88D93191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4">
              <a:extLst>
                <a:ext uri="{FF2B5EF4-FFF2-40B4-BE49-F238E27FC236}">
                  <a16:creationId xmlns:a16="http://schemas.microsoft.com/office/drawing/2014/main" id="{21F545AA-59E5-438F-9646-3B61AA1BE9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5">
              <a:extLst>
                <a:ext uri="{FF2B5EF4-FFF2-40B4-BE49-F238E27FC236}">
                  <a16:creationId xmlns:a16="http://schemas.microsoft.com/office/drawing/2014/main" id="{752F951E-BC95-420E-94E8-F0F1BC87F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6">
              <a:extLst>
                <a:ext uri="{FF2B5EF4-FFF2-40B4-BE49-F238E27FC236}">
                  <a16:creationId xmlns:a16="http://schemas.microsoft.com/office/drawing/2014/main" id="{41379F89-1232-45B7-9E10-D74C5F0DB4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7">
              <a:extLst>
                <a:ext uri="{FF2B5EF4-FFF2-40B4-BE49-F238E27FC236}">
                  <a16:creationId xmlns:a16="http://schemas.microsoft.com/office/drawing/2014/main" id="{AF29646B-1856-4CA3-BC52-BBA6AE2A1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8">
              <a:extLst>
                <a:ext uri="{FF2B5EF4-FFF2-40B4-BE49-F238E27FC236}">
                  <a16:creationId xmlns:a16="http://schemas.microsoft.com/office/drawing/2014/main" id="{E44E58C4-3873-4AFD-96DC-810AC3B14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9">
              <a:extLst>
                <a:ext uri="{FF2B5EF4-FFF2-40B4-BE49-F238E27FC236}">
                  <a16:creationId xmlns:a16="http://schemas.microsoft.com/office/drawing/2014/main" id="{2F35F4D9-ED37-4162-AB76-1426A46188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0">
              <a:extLst>
                <a:ext uri="{FF2B5EF4-FFF2-40B4-BE49-F238E27FC236}">
                  <a16:creationId xmlns:a16="http://schemas.microsoft.com/office/drawing/2014/main" id="{73D07CCB-DFAA-430A-B9BE-023F4DA397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1">
              <a:extLst>
                <a:ext uri="{FF2B5EF4-FFF2-40B4-BE49-F238E27FC236}">
                  <a16:creationId xmlns:a16="http://schemas.microsoft.com/office/drawing/2014/main" id="{649EC949-CB95-4658-BAAC-40B79ED7D0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2">
              <a:extLst>
                <a:ext uri="{FF2B5EF4-FFF2-40B4-BE49-F238E27FC236}">
                  <a16:creationId xmlns:a16="http://schemas.microsoft.com/office/drawing/2014/main" id="{A4EAB361-4B28-44A7-B0D8-38BF64C389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3">
              <a:extLst>
                <a:ext uri="{FF2B5EF4-FFF2-40B4-BE49-F238E27FC236}">
                  <a16:creationId xmlns:a16="http://schemas.microsoft.com/office/drawing/2014/main" id="{AE81261F-029A-423E-8373-63DCD7D16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4">
              <a:extLst>
                <a:ext uri="{FF2B5EF4-FFF2-40B4-BE49-F238E27FC236}">
                  <a16:creationId xmlns:a16="http://schemas.microsoft.com/office/drawing/2014/main" id="{FEA7DEBF-C98E-489B-A115-C33F6D1A23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5">
              <a:extLst>
                <a:ext uri="{FF2B5EF4-FFF2-40B4-BE49-F238E27FC236}">
                  <a16:creationId xmlns:a16="http://schemas.microsoft.com/office/drawing/2014/main" id="{B0785DD3-ED5A-4066-8E72-BC003E767E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6">
              <a:extLst>
                <a:ext uri="{FF2B5EF4-FFF2-40B4-BE49-F238E27FC236}">
                  <a16:creationId xmlns:a16="http://schemas.microsoft.com/office/drawing/2014/main" id="{A6C8641A-3B9D-405A-B066-5835B01D9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7">
              <a:extLst>
                <a:ext uri="{FF2B5EF4-FFF2-40B4-BE49-F238E27FC236}">
                  <a16:creationId xmlns:a16="http://schemas.microsoft.com/office/drawing/2014/main" id="{6AC68048-7917-444D-88A9-F29B872907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8">
              <a:extLst>
                <a:ext uri="{FF2B5EF4-FFF2-40B4-BE49-F238E27FC236}">
                  <a16:creationId xmlns:a16="http://schemas.microsoft.com/office/drawing/2014/main" id="{70F21179-697E-40C4-96C2-362919000E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9">
              <a:extLst>
                <a:ext uri="{FF2B5EF4-FFF2-40B4-BE49-F238E27FC236}">
                  <a16:creationId xmlns:a16="http://schemas.microsoft.com/office/drawing/2014/main" id="{BB0AB69B-0E73-43D4-B7DD-4F3B3A44F6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0">
              <a:extLst>
                <a:ext uri="{FF2B5EF4-FFF2-40B4-BE49-F238E27FC236}">
                  <a16:creationId xmlns:a16="http://schemas.microsoft.com/office/drawing/2014/main" id="{3BABC81A-8469-44E0-95AA-55C7BC47F1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1">
              <a:extLst>
                <a:ext uri="{FF2B5EF4-FFF2-40B4-BE49-F238E27FC236}">
                  <a16:creationId xmlns:a16="http://schemas.microsoft.com/office/drawing/2014/main" id="{A2B0A542-84ED-4A80-8156-7C0CB0ECCF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2">
              <a:extLst>
                <a:ext uri="{FF2B5EF4-FFF2-40B4-BE49-F238E27FC236}">
                  <a16:creationId xmlns:a16="http://schemas.microsoft.com/office/drawing/2014/main" id="{C566A1C2-D48E-424B-A6DD-EAC87E255C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3">
              <a:extLst>
                <a:ext uri="{FF2B5EF4-FFF2-40B4-BE49-F238E27FC236}">
                  <a16:creationId xmlns:a16="http://schemas.microsoft.com/office/drawing/2014/main" id="{667DE42A-766C-4B72-94B4-F46EB1A26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4">
              <a:extLst>
                <a:ext uri="{FF2B5EF4-FFF2-40B4-BE49-F238E27FC236}">
                  <a16:creationId xmlns:a16="http://schemas.microsoft.com/office/drawing/2014/main" id="{DB54556E-B09D-402B-BE46-2CB5F86730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5">
              <a:extLst>
                <a:ext uri="{FF2B5EF4-FFF2-40B4-BE49-F238E27FC236}">
                  <a16:creationId xmlns:a16="http://schemas.microsoft.com/office/drawing/2014/main" id="{CB58775B-2BC4-4230-87AD-E9DFC31F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6">
              <a:extLst>
                <a:ext uri="{FF2B5EF4-FFF2-40B4-BE49-F238E27FC236}">
                  <a16:creationId xmlns:a16="http://schemas.microsoft.com/office/drawing/2014/main" id="{B1F46951-2CEA-4D8E-8CE6-8105C3430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7">
              <a:extLst>
                <a:ext uri="{FF2B5EF4-FFF2-40B4-BE49-F238E27FC236}">
                  <a16:creationId xmlns:a16="http://schemas.microsoft.com/office/drawing/2014/main" id="{BA4838E6-B6C8-4ACB-A84A-BB6FC94C58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8">
              <a:extLst>
                <a:ext uri="{FF2B5EF4-FFF2-40B4-BE49-F238E27FC236}">
                  <a16:creationId xmlns:a16="http://schemas.microsoft.com/office/drawing/2014/main" id="{5C410AF5-AF24-486E-B97D-6F59F6C56F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9">
              <a:extLst>
                <a:ext uri="{FF2B5EF4-FFF2-40B4-BE49-F238E27FC236}">
                  <a16:creationId xmlns:a16="http://schemas.microsoft.com/office/drawing/2014/main" id="{C7D0DD9A-B35B-4BFB-8FDF-3887CD6E29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0">
              <a:extLst>
                <a:ext uri="{FF2B5EF4-FFF2-40B4-BE49-F238E27FC236}">
                  <a16:creationId xmlns:a16="http://schemas.microsoft.com/office/drawing/2014/main" id="{78F3DC6F-FC75-4C72-AB8C-FF1C89D02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1">
              <a:extLst>
                <a:ext uri="{FF2B5EF4-FFF2-40B4-BE49-F238E27FC236}">
                  <a16:creationId xmlns:a16="http://schemas.microsoft.com/office/drawing/2014/main" id="{BDA6CC89-EAFF-442F-AE3A-51E1216601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2">
              <a:extLst>
                <a:ext uri="{FF2B5EF4-FFF2-40B4-BE49-F238E27FC236}">
                  <a16:creationId xmlns:a16="http://schemas.microsoft.com/office/drawing/2014/main" id="{19CFCE89-6739-41A4-A37F-CB4496100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303">
              <a:extLst>
                <a:ext uri="{FF2B5EF4-FFF2-40B4-BE49-F238E27FC236}">
                  <a16:creationId xmlns:a16="http://schemas.microsoft.com/office/drawing/2014/main" id="{CE3DB75A-167F-41F5-A561-52242C181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304">
              <a:extLst>
                <a:ext uri="{FF2B5EF4-FFF2-40B4-BE49-F238E27FC236}">
                  <a16:creationId xmlns:a16="http://schemas.microsoft.com/office/drawing/2014/main" id="{E0132B1D-DE90-41B9-A0D1-2586F713E3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05">
              <a:extLst>
                <a:ext uri="{FF2B5EF4-FFF2-40B4-BE49-F238E27FC236}">
                  <a16:creationId xmlns:a16="http://schemas.microsoft.com/office/drawing/2014/main" id="{2419B23D-B909-4A3B-8C95-51503A7C6F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20" name="图片 319" descr="logo-04">
            <a:extLst>
              <a:ext uri="{FF2B5EF4-FFF2-40B4-BE49-F238E27FC236}">
                <a16:creationId xmlns:a16="http://schemas.microsoft.com/office/drawing/2014/main" id="{DC7808E6-2458-4706-B237-5DCB841A9D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7223166C-113D-4AA3-9AE6-BB1206CE2437}"/>
              </a:ext>
            </a:extLst>
          </p:cNvPr>
          <p:cNvGrpSpPr/>
          <p:nvPr/>
        </p:nvGrpSpPr>
        <p:grpSpPr>
          <a:xfrm>
            <a:off x="2108200" y="4852604"/>
            <a:ext cx="3526743" cy="1014060"/>
            <a:chOff x="1887176" y="1780605"/>
            <a:chExt cx="2665493" cy="101406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2C19E88-0801-4640-AB58-EA21762BDF93}"/>
                </a:ext>
              </a:extLst>
            </p:cNvPr>
            <p:cNvSpPr/>
            <p:nvPr/>
          </p:nvSpPr>
          <p:spPr>
            <a:xfrm>
              <a:off x="1909307" y="22456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0A66447-A838-4558-BEA6-AB5B06999AEA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F98F25-CE77-494E-8D47-4491EBF850E8}"/>
              </a:ext>
            </a:extLst>
          </p:cNvPr>
          <p:cNvGrpSpPr/>
          <p:nvPr/>
        </p:nvGrpSpPr>
        <p:grpSpPr>
          <a:xfrm>
            <a:off x="304800" y="1287253"/>
            <a:ext cx="11582400" cy="2853796"/>
            <a:chOff x="304800" y="1287253"/>
            <a:chExt cx="11582400" cy="285379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1652DF0-82BB-4338-9740-8365B2A4A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9" y="1287253"/>
              <a:ext cx="10972802" cy="2853796"/>
            </a:xfrm>
            <a:prstGeom prst="rect">
              <a:avLst/>
            </a:prstGeom>
          </p:spPr>
        </p:pic>
        <p:sp>
          <p:nvSpPr>
            <p:cNvPr id="21" name="TextBox 2">
              <a:extLst>
                <a:ext uri="{FF2B5EF4-FFF2-40B4-BE49-F238E27FC236}">
                  <a16:creationId xmlns:a16="http://schemas.microsoft.com/office/drawing/2014/main" id="{33BBBAEB-CB4A-470E-B33E-CCCA5C18FB4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04800" y="1478036"/>
              <a:ext cx="1158240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0" b="1">
                  <a:gradFill flip="none" rotWithShape="1">
                    <a:gsLst>
                      <a:gs pos="0">
                        <a:schemeClr val="bg1"/>
                      </a:gs>
                      <a:gs pos="71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000" dirty="0">
                  <a:gradFill flip="none" rotWithShape="1">
                    <a:gsLst>
                      <a:gs pos="0">
                        <a:schemeClr val="bg1"/>
                      </a:gs>
                      <a:gs pos="78000">
                        <a:schemeClr val="bg1">
                          <a:alpha val="12000"/>
                        </a:schemeClr>
                      </a:gs>
                    </a:gsLst>
                    <a:lin ang="5400000" scaled="0"/>
                    <a:tileRect/>
                  </a:gradFill>
                  <a:sym typeface="+mn-lt"/>
                </a:rPr>
                <a:t>ADD TITLE 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8F7BF1-E06A-4854-AD87-C03D828BE742}"/>
              </a:ext>
            </a:extLst>
          </p:cNvPr>
          <p:cNvGrpSpPr/>
          <p:nvPr/>
        </p:nvGrpSpPr>
        <p:grpSpPr>
          <a:xfrm>
            <a:off x="8220758" y="4852604"/>
            <a:ext cx="3526743" cy="1014060"/>
            <a:chOff x="1887176" y="1780605"/>
            <a:chExt cx="2665493" cy="101406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4699B41-FE72-49F0-937C-23E0ED6D0FF2}"/>
                </a:ext>
              </a:extLst>
            </p:cNvPr>
            <p:cNvSpPr/>
            <p:nvPr/>
          </p:nvSpPr>
          <p:spPr>
            <a:xfrm>
              <a:off x="1909307" y="22456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F55643F-52D8-4F8B-8578-421BAD598957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BB52B4AA-58D4-4AB1-B9E8-FF59991305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39"/>
          <a:stretch/>
        </p:blipFill>
        <p:spPr>
          <a:xfrm>
            <a:off x="609599" y="4921830"/>
            <a:ext cx="1281173" cy="815790"/>
          </a:xfrm>
          <a:prstGeom prst="rect">
            <a:avLst/>
          </a:prstGeom>
          <a:ln>
            <a:solidFill>
              <a:srgbClr val="B88F4D"/>
            </a:solidFill>
          </a:ln>
          <a:effectLst>
            <a:outerShdw blurRad="50800" dist="25400" dir="5400000" sx="103000" sy="103000" algn="t" rotWithShape="0">
              <a:prstClr val="black">
                <a:alpha val="1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12390FC-8288-4A08-8386-AD4BD69DD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699" y="4921829"/>
            <a:ext cx="1281173" cy="815790"/>
          </a:xfrm>
          <a:prstGeom prst="rect">
            <a:avLst/>
          </a:prstGeom>
          <a:ln>
            <a:solidFill>
              <a:srgbClr val="B88F4D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9FB0EB-A8AA-FD40-865B-BACDA3D53881}"/>
              </a:ext>
            </a:extLst>
          </p:cNvPr>
          <p:cNvSpPr/>
          <p:nvPr/>
        </p:nvSpPr>
        <p:spPr>
          <a:xfrm>
            <a:off x="4977746" y="46260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4" name="图片 13" descr="G:\2021\校庆\PPT\logo-08.pnglogo-08">
            <a:extLst>
              <a:ext uri="{FF2B5EF4-FFF2-40B4-BE49-F238E27FC236}">
                <a16:creationId xmlns:a16="http://schemas.microsoft.com/office/drawing/2014/main" id="{A02FD45F-2AD4-F34E-88E3-8BF8DE0D7F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81039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F542CCFF-F3EE-4A11-9B0C-141E74584F7C}"/>
              </a:ext>
            </a:extLst>
          </p:cNvPr>
          <p:cNvGrpSpPr/>
          <p:nvPr/>
        </p:nvGrpSpPr>
        <p:grpSpPr>
          <a:xfrm>
            <a:off x="316011" y="5047530"/>
            <a:ext cx="12383667" cy="1810470"/>
            <a:chOff x="316011" y="5047530"/>
            <a:chExt cx="12383667" cy="1810470"/>
          </a:xfrm>
        </p:grpSpPr>
        <p:pic>
          <p:nvPicPr>
            <p:cNvPr id="17" name="图片 16" descr="logo-08">
              <a:extLst>
                <a:ext uri="{FF2B5EF4-FFF2-40B4-BE49-F238E27FC236}">
                  <a16:creationId xmlns:a16="http://schemas.microsoft.com/office/drawing/2014/main" id="{E2A34940-2407-47AD-B195-F11010854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63"/>
            <a:stretch/>
          </p:blipFill>
          <p:spPr>
            <a:xfrm>
              <a:off x="316011" y="5798819"/>
              <a:ext cx="3551557" cy="1059181"/>
            </a:xfrm>
            <a:prstGeom prst="rect">
              <a:avLst/>
            </a:prstGeom>
          </p:spPr>
        </p:pic>
        <p:pic>
          <p:nvPicPr>
            <p:cNvPr id="18" name="图片 17" descr="logo-08">
              <a:extLst>
                <a:ext uri="{FF2B5EF4-FFF2-40B4-BE49-F238E27FC236}">
                  <a16:creationId xmlns:a16="http://schemas.microsoft.com/office/drawing/2014/main" id="{80C47A05-9A58-4A83-8DA4-79363EDE4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710"/>
            <a:stretch/>
          </p:blipFill>
          <p:spPr>
            <a:xfrm flipH="1">
              <a:off x="6733814" y="5047530"/>
              <a:ext cx="5965864" cy="1810470"/>
            </a:xfrm>
            <a:prstGeom prst="rect">
              <a:avLst/>
            </a:prstGeom>
          </p:spPr>
        </p:pic>
        <p:pic>
          <p:nvPicPr>
            <p:cNvPr id="19" name="图片 18" descr="logo-08">
              <a:extLst>
                <a:ext uri="{FF2B5EF4-FFF2-40B4-BE49-F238E27FC236}">
                  <a16:creationId xmlns:a16="http://schemas.microsoft.com/office/drawing/2014/main" id="{A89810F6-A9B1-4417-8E68-42603F731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710"/>
            <a:stretch/>
          </p:blipFill>
          <p:spPr>
            <a:xfrm flipH="1">
              <a:off x="3298370" y="5529944"/>
              <a:ext cx="4376213" cy="1328056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F082AC-EA0C-4CA3-9A7A-6DBE102EDD38}"/>
              </a:ext>
            </a:extLst>
          </p:cNvPr>
          <p:cNvGrpSpPr/>
          <p:nvPr/>
        </p:nvGrpSpPr>
        <p:grpSpPr>
          <a:xfrm>
            <a:off x="4576083" y="2021768"/>
            <a:ext cx="2463648" cy="4140000"/>
            <a:chOff x="4522108" y="2126543"/>
            <a:chExt cx="2463648" cy="4140000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B7B1BFB-074F-4E3F-801D-31660001878B}"/>
                </a:ext>
              </a:extLst>
            </p:cNvPr>
            <p:cNvSpPr/>
            <p:nvPr/>
          </p:nvSpPr>
          <p:spPr>
            <a:xfrm>
              <a:off x="4522108" y="2126543"/>
              <a:ext cx="0" cy="4140000"/>
            </a:xfrm>
            <a:custGeom>
              <a:avLst/>
              <a:gdLst>
                <a:gd name="connsiteX0" fmla="*/ 0 w 0"/>
                <a:gd name="connsiteY0" fmla="*/ 3091543 h 3091543"/>
                <a:gd name="connsiteX1" fmla="*/ 0 w 0"/>
                <a:gd name="connsiteY1" fmla="*/ 0 h 309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1543">
                  <a:moveTo>
                    <a:pt x="0" y="3091543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B88F4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AD1D393-FF5E-4090-A18E-2293AF80EA37}"/>
                </a:ext>
              </a:extLst>
            </p:cNvPr>
            <p:cNvGrpSpPr/>
            <p:nvPr/>
          </p:nvGrpSpPr>
          <p:grpSpPr>
            <a:xfrm>
              <a:off x="4729694" y="3632236"/>
              <a:ext cx="2256062" cy="1182490"/>
              <a:chOff x="1883576" y="2260484"/>
              <a:chExt cx="1705120" cy="1182490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1E316E0-0B96-4D94-9884-E99DB0CB9106}"/>
                  </a:ext>
                </a:extLst>
              </p:cNvPr>
              <p:cNvSpPr/>
              <p:nvPr/>
            </p:nvSpPr>
            <p:spPr>
              <a:xfrm>
                <a:off x="1896434" y="2711876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A53FEE4-7BF5-46BF-A0B0-ED1EE6CFC912}"/>
                  </a:ext>
                </a:extLst>
              </p:cNvPr>
              <p:cNvSpPr/>
              <p:nvPr/>
            </p:nvSpPr>
            <p:spPr>
              <a:xfrm>
                <a:off x="1883576" y="2260484"/>
                <a:ext cx="1690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50B8EBA-DC51-4A54-86D3-241A446CF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5889" y="2180996"/>
              <a:ext cx="1973376" cy="1256552"/>
            </a:xfrm>
            <a:prstGeom prst="rect">
              <a:avLst/>
            </a:prstGeom>
            <a:ln>
              <a:solidFill>
                <a:srgbClr val="B88F4D"/>
              </a:solidFill>
            </a:ln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87B9907-4CDB-4CD5-AFB0-3E1D5B8D8272}"/>
              </a:ext>
            </a:extLst>
          </p:cNvPr>
          <p:cNvGrpSpPr/>
          <p:nvPr/>
        </p:nvGrpSpPr>
        <p:grpSpPr>
          <a:xfrm>
            <a:off x="1343479" y="3175000"/>
            <a:ext cx="2454577" cy="3091543"/>
            <a:chOff x="1343479" y="3175000"/>
            <a:chExt cx="2454577" cy="3091543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67A7462-B07A-44BE-9FFD-1FE8A3916F62}"/>
                </a:ext>
              </a:extLst>
            </p:cNvPr>
            <p:cNvGrpSpPr/>
            <p:nvPr/>
          </p:nvGrpSpPr>
          <p:grpSpPr>
            <a:xfrm>
              <a:off x="1541993" y="4780678"/>
              <a:ext cx="2256063" cy="1182490"/>
              <a:chOff x="1854780" y="2276812"/>
              <a:chExt cx="1705121" cy="1182490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452D796-22C4-4710-8CA1-49154E3FB919}"/>
                  </a:ext>
                </a:extLst>
              </p:cNvPr>
              <p:cNvSpPr/>
              <p:nvPr/>
            </p:nvSpPr>
            <p:spPr>
              <a:xfrm>
                <a:off x="1867639" y="27282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424B4CA-1910-4243-8778-F9C24C899AD6}"/>
                  </a:ext>
                </a:extLst>
              </p:cNvPr>
              <p:cNvSpPr/>
              <p:nvPr/>
            </p:nvSpPr>
            <p:spPr>
              <a:xfrm>
                <a:off x="1854780" y="2276812"/>
                <a:ext cx="1690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40B9918A-7823-4C5A-A857-60611246C7B8}"/>
                </a:ext>
              </a:extLst>
            </p:cNvPr>
            <p:cNvSpPr/>
            <p:nvPr/>
          </p:nvSpPr>
          <p:spPr>
            <a:xfrm>
              <a:off x="1343479" y="3175000"/>
              <a:ext cx="0" cy="3091543"/>
            </a:xfrm>
            <a:custGeom>
              <a:avLst/>
              <a:gdLst>
                <a:gd name="connsiteX0" fmla="*/ 0 w 0"/>
                <a:gd name="connsiteY0" fmla="*/ 3091543 h 3091543"/>
                <a:gd name="connsiteX1" fmla="*/ 0 w 0"/>
                <a:gd name="connsiteY1" fmla="*/ 0 h 309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1543">
                  <a:moveTo>
                    <a:pt x="0" y="3091543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B88F4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CD01D59-8EAE-4493-AE85-BF439878E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939"/>
            <a:stretch/>
          </p:blipFill>
          <p:spPr>
            <a:xfrm>
              <a:off x="1673438" y="3253835"/>
              <a:ext cx="1946061" cy="1239159"/>
            </a:xfrm>
            <a:prstGeom prst="rect">
              <a:avLst/>
            </a:prstGeom>
            <a:ln>
              <a:solidFill>
                <a:srgbClr val="B88F4D"/>
              </a:solidFill>
            </a:ln>
            <a:effectLst>
              <a:outerShdw blurRad="50800" dist="25400" dir="5400000" sx="103000" sy="103000" algn="t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3AA3B47-4861-44CE-9BC0-B793CEE18FEA}"/>
              </a:ext>
            </a:extLst>
          </p:cNvPr>
          <p:cNvGrpSpPr/>
          <p:nvPr/>
        </p:nvGrpSpPr>
        <p:grpSpPr>
          <a:xfrm>
            <a:off x="8464551" y="1694769"/>
            <a:ext cx="2478163" cy="4212000"/>
            <a:chOff x="8353879" y="1709056"/>
            <a:chExt cx="2478163" cy="4212000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C466150-98D7-4BBE-B335-9C128A183A9D}"/>
                </a:ext>
              </a:extLst>
            </p:cNvPr>
            <p:cNvSpPr/>
            <p:nvPr/>
          </p:nvSpPr>
          <p:spPr>
            <a:xfrm>
              <a:off x="8353879" y="1709056"/>
              <a:ext cx="0" cy="4212000"/>
            </a:xfrm>
            <a:custGeom>
              <a:avLst/>
              <a:gdLst>
                <a:gd name="connsiteX0" fmla="*/ 0 w 0"/>
                <a:gd name="connsiteY0" fmla="*/ 3091543 h 3091543"/>
                <a:gd name="connsiteX1" fmla="*/ 0 w 0"/>
                <a:gd name="connsiteY1" fmla="*/ 0 h 309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1543">
                  <a:moveTo>
                    <a:pt x="0" y="3091543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B88F4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49F936E-5FD8-4D70-9AC7-85EE0F40F2FA}"/>
                </a:ext>
              </a:extLst>
            </p:cNvPr>
            <p:cNvGrpSpPr/>
            <p:nvPr/>
          </p:nvGrpSpPr>
          <p:grpSpPr>
            <a:xfrm>
              <a:off x="8575980" y="3429036"/>
              <a:ext cx="2256062" cy="1182490"/>
              <a:chOff x="1883576" y="2536255"/>
              <a:chExt cx="1705120" cy="1182490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FE9A241-0984-4497-B3FF-D49E4182A012}"/>
                  </a:ext>
                </a:extLst>
              </p:cNvPr>
              <p:cNvSpPr/>
              <p:nvPr/>
            </p:nvSpPr>
            <p:spPr>
              <a:xfrm>
                <a:off x="1896434" y="2987647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804E3B0-E6C5-4D33-8C07-4C295578F6C5}"/>
                  </a:ext>
                </a:extLst>
              </p:cNvPr>
              <p:cNvSpPr/>
              <p:nvPr/>
            </p:nvSpPr>
            <p:spPr>
              <a:xfrm>
                <a:off x="1883576" y="2536255"/>
                <a:ext cx="1690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0352294-CC0B-4781-A2CA-A9C028FB0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4182" y="1782256"/>
              <a:ext cx="1919346" cy="1353276"/>
            </a:xfrm>
            <a:prstGeom prst="rect">
              <a:avLst/>
            </a:prstGeom>
            <a:ln>
              <a:solidFill>
                <a:srgbClr val="B88F4D"/>
              </a:solidFill>
            </a:ln>
            <a:effectLst>
              <a:outerShdw blurRad="50800" dist="25400" dir="5400000" sx="103000" sy="103000" algn="t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73140B52-4712-6743-8FCE-2A9E0C7B6E60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1" name="图片 30" descr="G:\2021\校庆\PPT\logo-08.pnglogo-08">
            <a:extLst>
              <a:ext uri="{FF2B5EF4-FFF2-40B4-BE49-F238E27FC236}">
                <a16:creationId xmlns:a16="http://schemas.microsoft.com/office/drawing/2014/main" id="{C53F6927-1E97-2F4F-98CE-F60281B7A6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D90679-35EB-463C-B671-C69545CCA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291306F-961B-43F4-86A9-F5E5EE2BC12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C592D">
                  <a:alpha val="0"/>
                </a:srgbClr>
              </a:gs>
              <a:gs pos="45000">
                <a:srgbClr val="2E4523">
                  <a:alpha val="90000"/>
                </a:srgbClr>
              </a:gs>
              <a:gs pos="100000">
                <a:srgbClr val="2E4523">
                  <a:alpha val="97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E78DA6D-B335-4574-B1C9-3FDEF0D7E64D}"/>
              </a:ext>
            </a:extLst>
          </p:cNvPr>
          <p:cNvGrpSpPr/>
          <p:nvPr/>
        </p:nvGrpSpPr>
        <p:grpSpPr>
          <a:xfrm>
            <a:off x="2113718" y="3175518"/>
            <a:ext cx="207570" cy="2073270"/>
            <a:chOff x="1619325" y="2068905"/>
            <a:chExt cx="207570" cy="2073270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DF49AED-55C1-45C8-A237-09D94A853365}"/>
                </a:ext>
              </a:extLst>
            </p:cNvPr>
            <p:cNvSpPr/>
            <p:nvPr/>
          </p:nvSpPr>
          <p:spPr>
            <a:xfrm>
              <a:off x="1724025" y="2162175"/>
              <a:ext cx="0" cy="1980000"/>
            </a:xfrm>
            <a:custGeom>
              <a:avLst/>
              <a:gdLst>
                <a:gd name="connsiteX0" fmla="*/ 0 w 0"/>
                <a:gd name="connsiteY0" fmla="*/ 0 h 1733550"/>
                <a:gd name="connsiteX1" fmla="*/ 0 w 0"/>
                <a:gd name="connsiteY1" fmla="*/ 1733550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33550">
                  <a:moveTo>
                    <a:pt x="0" y="0"/>
                  </a:moveTo>
                  <a:lnTo>
                    <a:pt x="0" y="173355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rgbClr val="B88F4D">
                      <a:alpha val="0"/>
                    </a:srgbClr>
                  </a:gs>
                  <a:gs pos="100000">
                    <a:srgbClr val="B88F4D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690E926-8841-47E0-A863-09C5D66411F1}"/>
                </a:ext>
              </a:extLst>
            </p:cNvPr>
            <p:cNvSpPr/>
            <p:nvPr/>
          </p:nvSpPr>
          <p:spPr>
            <a:xfrm>
              <a:off x="1619325" y="2068905"/>
              <a:ext cx="207570" cy="207570"/>
            </a:xfrm>
            <a:prstGeom prst="ellipse">
              <a:avLst/>
            </a:prstGeom>
            <a:solidFill>
              <a:srgbClr val="B88F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68F244B-E425-48E9-A90E-7496B2566AD4}"/>
              </a:ext>
            </a:extLst>
          </p:cNvPr>
          <p:cNvGrpSpPr/>
          <p:nvPr/>
        </p:nvGrpSpPr>
        <p:grpSpPr>
          <a:xfrm>
            <a:off x="5739568" y="3175518"/>
            <a:ext cx="207570" cy="2073270"/>
            <a:chOff x="1619325" y="2068905"/>
            <a:chExt cx="207570" cy="2073270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F8DE4FF-C98E-4891-A7E2-C83BD6CF0C34}"/>
                </a:ext>
              </a:extLst>
            </p:cNvPr>
            <p:cNvSpPr/>
            <p:nvPr/>
          </p:nvSpPr>
          <p:spPr>
            <a:xfrm>
              <a:off x="1724025" y="2162175"/>
              <a:ext cx="0" cy="1980000"/>
            </a:xfrm>
            <a:custGeom>
              <a:avLst/>
              <a:gdLst>
                <a:gd name="connsiteX0" fmla="*/ 0 w 0"/>
                <a:gd name="connsiteY0" fmla="*/ 0 h 1733550"/>
                <a:gd name="connsiteX1" fmla="*/ 0 w 0"/>
                <a:gd name="connsiteY1" fmla="*/ 1733550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33550">
                  <a:moveTo>
                    <a:pt x="0" y="0"/>
                  </a:moveTo>
                  <a:lnTo>
                    <a:pt x="0" y="173355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rgbClr val="B88F4D">
                      <a:alpha val="0"/>
                    </a:srgbClr>
                  </a:gs>
                  <a:gs pos="100000">
                    <a:srgbClr val="B88F4D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6D29A68-728B-4D61-843F-427A5CF56E19}"/>
                </a:ext>
              </a:extLst>
            </p:cNvPr>
            <p:cNvSpPr/>
            <p:nvPr/>
          </p:nvSpPr>
          <p:spPr>
            <a:xfrm>
              <a:off x="1619325" y="2068905"/>
              <a:ext cx="207570" cy="207570"/>
            </a:xfrm>
            <a:prstGeom prst="ellipse">
              <a:avLst/>
            </a:prstGeom>
            <a:solidFill>
              <a:srgbClr val="B88F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45CAB36-2A85-47D5-8533-C92CF5A4867D}"/>
              </a:ext>
            </a:extLst>
          </p:cNvPr>
          <p:cNvGrpSpPr/>
          <p:nvPr/>
        </p:nvGrpSpPr>
        <p:grpSpPr>
          <a:xfrm>
            <a:off x="9365418" y="3175518"/>
            <a:ext cx="207570" cy="2073270"/>
            <a:chOff x="1619325" y="2068905"/>
            <a:chExt cx="207570" cy="2073270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03B5FD6-8C59-4A0C-8987-8005AE31C395}"/>
                </a:ext>
              </a:extLst>
            </p:cNvPr>
            <p:cNvSpPr/>
            <p:nvPr/>
          </p:nvSpPr>
          <p:spPr>
            <a:xfrm>
              <a:off x="1724025" y="2162175"/>
              <a:ext cx="0" cy="1980000"/>
            </a:xfrm>
            <a:custGeom>
              <a:avLst/>
              <a:gdLst>
                <a:gd name="connsiteX0" fmla="*/ 0 w 0"/>
                <a:gd name="connsiteY0" fmla="*/ 0 h 1733550"/>
                <a:gd name="connsiteX1" fmla="*/ 0 w 0"/>
                <a:gd name="connsiteY1" fmla="*/ 1733550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33550">
                  <a:moveTo>
                    <a:pt x="0" y="0"/>
                  </a:moveTo>
                  <a:lnTo>
                    <a:pt x="0" y="173355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rgbClr val="B88F4D">
                      <a:alpha val="0"/>
                    </a:srgbClr>
                  </a:gs>
                  <a:gs pos="100000">
                    <a:srgbClr val="B88F4D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F32ED3C3-A155-4CFD-A2A5-B7E828546D2F}"/>
                </a:ext>
              </a:extLst>
            </p:cNvPr>
            <p:cNvSpPr/>
            <p:nvPr/>
          </p:nvSpPr>
          <p:spPr>
            <a:xfrm>
              <a:off x="1619325" y="2068905"/>
              <a:ext cx="207570" cy="207570"/>
            </a:xfrm>
            <a:prstGeom prst="ellipse">
              <a:avLst/>
            </a:prstGeom>
            <a:solidFill>
              <a:srgbClr val="B88F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B0D965F-7D55-41D2-9B64-6E36687B4BE8}"/>
              </a:ext>
            </a:extLst>
          </p:cNvPr>
          <p:cNvGrpSpPr/>
          <p:nvPr/>
        </p:nvGrpSpPr>
        <p:grpSpPr>
          <a:xfrm>
            <a:off x="1262593" y="1694578"/>
            <a:ext cx="2256063" cy="1182490"/>
            <a:chOff x="1541993" y="4780678"/>
            <a:chExt cx="2256063" cy="118249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890E64F-B3BC-4ADE-95DE-CE3EC12AABDE}"/>
                </a:ext>
              </a:extLst>
            </p:cNvPr>
            <p:cNvSpPr/>
            <p:nvPr/>
          </p:nvSpPr>
          <p:spPr>
            <a:xfrm>
              <a:off x="1559007" y="5232070"/>
              <a:ext cx="2239049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FB76C47-DCAA-4AB8-B2F1-4C54DF27F413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2F5820C-0CB9-47C5-949A-9BB5E96DAE99}"/>
              </a:ext>
            </a:extLst>
          </p:cNvPr>
          <p:cNvGrpSpPr/>
          <p:nvPr/>
        </p:nvGrpSpPr>
        <p:grpSpPr>
          <a:xfrm>
            <a:off x="4869393" y="1694578"/>
            <a:ext cx="2256063" cy="1182490"/>
            <a:chOff x="1541993" y="4780678"/>
            <a:chExt cx="2256063" cy="118249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63E0EE4-0BDF-4F5C-BB52-66632D8ABAD4}"/>
                </a:ext>
              </a:extLst>
            </p:cNvPr>
            <p:cNvSpPr/>
            <p:nvPr/>
          </p:nvSpPr>
          <p:spPr>
            <a:xfrm>
              <a:off x="1559007" y="5232070"/>
              <a:ext cx="2239049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5FEEF19-84F1-4A6F-BB3E-C229890F685A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850AA10-2E52-4A32-AAEE-E2183EFBAF25}"/>
              </a:ext>
            </a:extLst>
          </p:cNvPr>
          <p:cNvGrpSpPr/>
          <p:nvPr/>
        </p:nvGrpSpPr>
        <p:grpSpPr>
          <a:xfrm>
            <a:off x="8476193" y="1694578"/>
            <a:ext cx="2256063" cy="1182490"/>
            <a:chOff x="1541993" y="4780678"/>
            <a:chExt cx="2256063" cy="118249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7CAE556-3113-43F2-A332-340459CF9D9D}"/>
                </a:ext>
              </a:extLst>
            </p:cNvPr>
            <p:cNvSpPr/>
            <p:nvPr/>
          </p:nvSpPr>
          <p:spPr>
            <a:xfrm>
              <a:off x="1559007" y="5232070"/>
              <a:ext cx="2239049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您的内容请在这里输入，或者复制您的文本后，在此处选择黏贴并选择只保留文字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D275C82-B9CA-4BBA-82BB-80614D9BF3EC}"/>
                </a:ext>
              </a:extLst>
            </p:cNvPr>
            <p:cNvSpPr/>
            <p:nvPr/>
          </p:nvSpPr>
          <p:spPr>
            <a:xfrm>
              <a:off x="1541993" y="4780678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sp>
        <p:nvSpPr>
          <p:cNvPr id="50" name="TextBox 2">
            <a:extLst>
              <a:ext uri="{FF2B5EF4-FFF2-40B4-BE49-F238E27FC236}">
                <a16:creationId xmlns:a16="http://schemas.microsoft.com/office/drawing/2014/main" id="{B94E20B3-0BFC-4F2C-B456-F280AACE49A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800" y="4449836"/>
            <a:ext cx="11582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0" b="1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500" dirty="0">
                <a:gradFill flip="none" rotWithShape="1">
                  <a:gsLst>
                    <a:gs pos="0">
                      <a:schemeClr val="bg1"/>
                    </a:gs>
                    <a:gs pos="64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sym typeface="+mn-lt"/>
              </a:rPr>
              <a:t>ADD TITLE </a:t>
            </a:r>
          </a:p>
        </p:txBody>
      </p:sp>
      <p:pic>
        <p:nvPicPr>
          <p:cNvPr id="32" name="图片 31" descr="logo-04">
            <a:extLst>
              <a:ext uri="{FF2B5EF4-FFF2-40B4-BE49-F238E27FC236}">
                <a16:creationId xmlns:a16="http://schemas.microsoft.com/office/drawing/2014/main" id="{B3351B45-BC52-4140-970D-AD00E9024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8AF9CF24-8977-4ADD-A478-A12A4D029B1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55" name="图片 54" descr="G:\2021\校庆\PPT\logo-08.pnglogo-08">
            <a:extLst>
              <a:ext uri="{FF2B5EF4-FFF2-40B4-BE49-F238E27FC236}">
                <a16:creationId xmlns:a16="http://schemas.microsoft.com/office/drawing/2014/main" id="{4F045E31-8A0C-4E9E-B88D-EBB751DCD6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4998CAC-E6C5-4D33-9300-F51909C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262290"/>
              </p:ext>
            </p:extLst>
          </p:nvPr>
        </p:nvGraphicFramePr>
        <p:xfrm>
          <a:off x="1193800" y="1371599"/>
          <a:ext cx="9804400" cy="3225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8B37D6C8-4C96-4B72-BEBC-543A515D2EEF}"/>
              </a:ext>
            </a:extLst>
          </p:cNvPr>
          <p:cNvGrpSpPr/>
          <p:nvPr/>
        </p:nvGrpSpPr>
        <p:grpSpPr>
          <a:xfrm>
            <a:off x="758825" y="4806078"/>
            <a:ext cx="2658231" cy="1182490"/>
            <a:chOff x="720725" y="5047378"/>
            <a:chExt cx="2658231" cy="118249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9CB1222-079F-410D-8B0B-B5CB2D71DCEE}"/>
                </a:ext>
              </a:extLst>
            </p:cNvPr>
            <p:cNvGrpSpPr/>
            <p:nvPr/>
          </p:nvGrpSpPr>
          <p:grpSpPr>
            <a:xfrm>
              <a:off x="1122893" y="5047378"/>
              <a:ext cx="2256063" cy="1182490"/>
              <a:chOff x="1541993" y="4780678"/>
              <a:chExt cx="2256063" cy="118249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46900B1-C7DF-475E-BF7A-2A5A44B81813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239049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4E40C46-F197-4973-AF0D-F5642EF251E0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6C64518F-F95E-42C4-A2EA-5A7FB8E40AF8}"/>
                </a:ext>
              </a:extLst>
            </p:cNvPr>
            <p:cNvSpPr/>
            <p:nvPr/>
          </p:nvSpPr>
          <p:spPr>
            <a:xfrm rot="5400000">
              <a:off x="729975" y="5091959"/>
              <a:ext cx="299466" cy="317966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B88F4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86376E-EDF8-40E0-B55F-CD87625E6427}"/>
              </a:ext>
            </a:extLst>
          </p:cNvPr>
          <p:cNvGrpSpPr/>
          <p:nvPr/>
        </p:nvGrpSpPr>
        <p:grpSpPr>
          <a:xfrm>
            <a:off x="4794826" y="4806078"/>
            <a:ext cx="2602351" cy="1182490"/>
            <a:chOff x="4637405" y="5047378"/>
            <a:chExt cx="2602351" cy="118249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BE06BD2-1A82-4CAB-87F3-6E5AF7F30CC4}"/>
                </a:ext>
              </a:extLst>
            </p:cNvPr>
            <p:cNvGrpSpPr/>
            <p:nvPr/>
          </p:nvGrpSpPr>
          <p:grpSpPr>
            <a:xfrm>
              <a:off x="4983693" y="5047378"/>
              <a:ext cx="2256063" cy="1182490"/>
              <a:chOff x="1541993" y="4780678"/>
              <a:chExt cx="2256063" cy="118249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6DDEF4F-5B26-46B7-9A3F-A240260467F4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239049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B22BDEF-17E3-4E60-9FFB-5BAA2B7B9BB2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2216CCBF-DC86-4FD8-AD80-6B53EACB6128}"/>
                </a:ext>
              </a:extLst>
            </p:cNvPr>
            <p:cNvSpPr/>
            <p:nvPr/>
          </p:nvSpPr>
          <p:spPr>
            <a:xfrm rot="5400000">
              <a:off x="4646655" y="5091959"/>
              <a:ext cx="299466" cy="317966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B88F4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1724B81-183D-481F-9FFF-D85936CE2692}"/>
              </a:ext>
            </a:extLst>
          </p:cNvPr>
          <p:cNvGrpSpPr/>
          <p:nvPr/>
        </p:nvGrpSpPr>
        <p:grpSpPr>
          <a:xfrm>
            <a:off x="8774946" y="4806078"/>
            <a:ext cx="2561711" cy="1182490"/>
            <a:chOff x="8500745" y="5047378"/>
            <a:chExt cx="2561711" cy="118249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5BAD10B-7D2F-47FC-A78B-F96BA7B9330D}"/>
                </a:ext>
              </a:extLst>
            </p:cNvPr>
            <p:cNvGrpSpPr/>
            <p:nvPr/>
          </p:nvGrpSpPr>
          <p:grpSpPr>
            <a:xfrm>
              <a:off x="8806393" y="5047378"/>
              <a:ext cx="2256063" cy="1182490"/>
              <a:chOff x="1541993" y="4780678"/>
              <a:chExt cx="2256063" cy="1182490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28F738F-C7E4-47EA-872C-A43A66D3C4F3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239049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ED6A376-8B83-40FE-8A86-DF9D75F353A3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EFCE0D1E-8689-480D-B36D-8825D2B6761B}"/>
                </a:ext>
              </a:extLst>
            </p:cNvPr>
            <p:cNvSpPr/>
            <p:nvPr/>
          </p:nvSpPr>
          <p:spPr>
            <a:xfrm rot="5400000">
              <a:off x="8509995" y="5091959"/>
              <a:ext cx="299466" cy="317966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B88F4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419D417-2AC5-FF49-8C94-6B8228E0023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2" name="图片 21" descr="G:\2021\校庆\PPT\logo-08.pnglogo-08">
            <a:extLst>
              <a:ext uri="{FF2B5EF4-FFF2-40B4-BE49-F238E27FC236}">
                <a16:creationId xmlns:a16="http://schemas.microsoft.com/office/drawing/2014/main" id="{E10E8727-19D3-5F4F-B9AB-AC900EF6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E1E9FC-25EF-43B0-9CF8-AA89333F5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463" cy="6858000"/>
          </a:xfrm>
          <a:prstGeom prst="rect">
            <a:avLst/>
          </a:prstGeom>
        </p:spPr>
      </p:pic>
      <p:sp>
        <p:nvSpPr>
          <p:cNvPr id="4" name="流程图: 数据 3">
            <a:extLst>
              <a:ext uri="{FF2B5EF4-FFF2-40B4-BE49-F238E27FC236}">
                <a16:creationId xmlns:a16="http://schemas.microsoft.com/office/drawing/2014/main" id="{6CF13939-E3D9-4C54-8E67-0CF3D5791C18}"/>
              </a:ext>
            </a:extLst>
          </p:cNvPr>
          <p:cNvSpPr/>
          <p:nvPr/>
        </p:nvSpPr>
        <p:spPr>
          <a:xfrm>
            <a:off x="2850243" y="0"/>
            <a:ext cx="6491514" cy="6857999"/>
          </a:xfrm>
          <a:prstGeom prst="flowChartInputOutput">
            <a:avLst/>
          </a:prstGeom>
          <a:gradFill flip="none" rotWithShape="1">
            <a:gsLst>
              <a:gs pos="0">
                <a:srgbClr val="3C592D">
                  <a:alpha val="60000"/>
                </a:srgbClr>
              </a:gs>
              <a:gs pos="32000">
                <a:srgbClr val="2E4523">
                  <a:alpha val="90000"/>
                </a:srgbClr>
              </a:gs>
              <a:gs pos="100000">
                <a:srgbClr val="2E4523">
                  <a:alpha val="97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476E505-D43E-494F-ABD1-2E94CAD95E8D}"/>
              </a:ext>
            </a:extLst>
          </p:cNvPr>
          <p:cNvGrpSpPr/>
          <p:nvPr/>
        </p:nvGrpSpPr>
        <p:grpSpPr>
          <a:xfrm rot="5400000">
            <a:off x="4863268" y="889518"/>
            <a:ext cx="207570" cy="2073270"/>
            <a:chOff x="1619325" y="2068905"/>
            <a:chExt cx="207570" cy="2073270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62EAF79-CE0A-4555-A6F3-BCF8EBAE0127}"/>
                </a:ext>
              </a:extLst>
            </p:cNvPr>
            <p:cNvSpPr/>
            <p:nvPr/>
          </p:nvSpPr>
          <p:spPr>
            <a:xfrm>
              <a:off x="1724025" y="2162175"/>
              <a:ext cx="0" cy="1980000"/>
            </a:xfrm>
            <a:custGeom>
              <a:avLst/>
              <a:gdLst>
                <a:gd name="connsiteX0" fmla="*/ 0 w 0"/>
                <a:gd name="connsiteY0" fmla="*/ 0 h 1733550"/>
                <a:gd name="connsiteX1" fmla="*/ 0 w 0"/>
                <a:gd name="connsiteY1" fmla="*/ 1733550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33550">
                  <a:moveTo>
                    <a:pt x="0" y="0"/>
                  </a:moveTo>
                  <a:lnTo>
                    <a:pt x="0" y="173355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rgbClr val="B88F4D">
                      <a:alpha val="0"/>
                    </a:srgbClr>
                  </a:gs>
                  <a:gs pos="100000">
                    <a:srgbClr val="B88F4D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AC12FE3-494F-4F96-A1B2-0C2620B6C8C4}"/>
                </a:ext>
              </a:extLst>
            </p:cNvPr>
            <p:cNvSpPr/>
            <p:nvPr/>
          </p:nvSpPr>
          <p:spPr>
            <a:xfrm>
              <a:off x="1619325" y="2068905"/>
              <a:ext cx="207570" cy="207570"/>
            </a:xfrm>
            <a:prstGeom prst="ellipse">
              <a:avLst/>
            </a:prstGeom>
            <a:solidFill>
              <a:srgbClr val="B88F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0579068-EF57-4D32-996C-B5D21706D241}"/>
              </a:ext>
            </a:extLst>
          </p:cNvPr>
          <p:cNvGrpSpPr/>
          <p:nvPr/>
        </p:nvGrpSpPr>
        <p:grpSpPr>
          <a:xfrm>
            <a:off x="6253693" y="991908"/>
            <a:ext cx="2256063" cy="1935960"/>
            <a:chOff x="6367993" y="826808"/>
            <a:chExt cx="2256063" cy="19359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39AC05D-F53C-4DCE-8D42-36D007E0EB6A}"/>
                </a:ext>
              </a:extLst>
            </p:cNvPr>
            <p:cNvGrpSpPr/>
            <p:nvPr/>
          </p:nvGrpSpPr>
          <p:grpSpPr>
            <a:xfrm>
              <a:off x="6367993" y="1580278"/>
              <a:ext cx="2256063" cy="1182490"/>
              <a:chOff x="1541993" y="4780678"/>
              <a:chExt cx="2256063" cy="118249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546A618-157A-4F39-BF1D-B03E0719388F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239049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6E9BE2D-89ED-4113-BDB6-2B9B4EC242C4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7893" y="826808"/>
              <a:ext cx="573276" cy="573276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4824FE7-76CC-4577-BAB1-09B3460FA2BD}"/>
              </a:ext>
            </a:extLst>
          </p:cNvPr>
          <p:cNvGrpSpPr/>
          <p:nvPr/>
        </p:nvGrpSpPr>
        <p:grpSpPr>
          <a:xfrm rot="16200000">
            <a:off x="7142010" y="3240832"/>
            <a:ext cx="207570" cy="2073270"/>
            <a:chOff x="1619325" y="2068905"/>
            <a:chExt cx="207570" cy="2073270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B2191D1-1E72-4F3C-AAA7-C02719B7ECFA}"/>
                </a:ext>
              </a:extLst>
            </p:cNvPr>
            <p:cNvSpPr/>
            <p:nvPr/>
          </p:nvSpPr>
          <p:spPr>
            <a:xfrm>
              <a:off x="1724025" y="2162175"/>
              <a:ext cx="0" cy="1980000"/>
            </a:xfrm>
            <a:custGeom>
              <a:avLst/>
              <a:gdLst>
                <a:gd name="connsiteX0" fmla="*/ 0 w 0"/>
                <a:gd name="connsiteY0" fmla="*/ 0 h 1733550"/>
                <a:gd name="connsiteX1" fmla="*/ 0 w 0"/>
                <a:gd name="connsiteY1" fmla="*/ 1733550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33550">
                  <a:moveTo>
                    <a:pt x="0" y="0"/>
                  </a:moveTo>
                  <a:lnTo>
                    <a:pt x="0" y="173355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rgbClr val="B88F4D">
                      <a:alpha val="0"/>
                    </a:srgbClr>
                  </a:gs>
                  <a:gs pos="100000">
                    <a:srgbClr val="B88F4D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44CF664-951F-4388-B24A-70CC70800A9B}"/>
                </a:ext>
              </a:extLst>
            </p:cNvPr>
            <p:cNvSpPr/>
            <p:nvPr/>
          </p:nvSpPr>
          <p:spPr>
            <a:xfrm>
              <a:off x="1619325" y="2068905"/>
              <a:ext cx="207570" cy="207570"/>
            </a:xfrm>
            <a:prstGeom prst="ellipse">
              <a:avLst/>
            </a:prstGeom>
            <a:solidFill>
              <a:srgbClr val="B88F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6A02F9-3CE8-49D1-9B50-17298A8418E2}"/>
              </a:ext>
            </a:extLst>
          </p:cNvPr>
          <p:cNvGrpSpPr/>
          <p:nvPr/>
        </p:nvGrpSpPr>
        <p:grpSpPr>
          <a:xfrm>
            <a:off x="3815293" y="3364993"/>
            <a:ext cx="2256063" cy="1867017"/>
            <a:chOff x="3827993" y="3174493"/>
            <a:chExt cx="2256063" cy="1867017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8CB3EF4-CBEE-4019-84D2-EC3DB4B25E2C}"/>
                </a:ext>
              </a:extLst>
            </p:cNvPr>
            <p:cNvGrpSpPr/>
            <p:nvPr/>
          </p:nvGrpSpPr>
          <p:grpSpPr>
            <a:xfrm>
              <a:off x="3827993" y="3859020"/>
              <a:ext cx="2256063" cy="1182490"/>
              <a:chOff x="1541993" y="4780678"/>
              <a:chExt cx="2256063" cy="1182490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E69AAC6-1573-484A-BC3C-340FF71C8BB2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239049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C6D619C-F253-484D-A7D6-75F27F868992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78612" y="3174493"/>
              <a:ext cx="509012" cy="50901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2256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F929DF10-8E34-4690-A380-70589B66D7C6}"/>
              </a:ext>
            </a:extLst>
          </p:cNvPr>
          <p:cNvSpPr/>
          <p:nvPr/>
        </p:nvSpPr>
        <p:spPr>
          <a:xfrm>
            <a:off x="3962400" y="1351468"/>
            <a:ext cx="4419600" cy="4419600"/>
          </a:xfrm>
          <a:prstGeom prst="ellipse">
            <a:avLst/>
          </a:prstGeom>
          <a:noFill/>
          <a:ln>
            <a:solidFill>
              <a:srgbClr val="5B82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A84CD08D-57AA-4B59-A1BF-AC03DD977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975117"/>
              </p:ext>
            </p:extLst>
          </p:nvPr>
        </p:nvGraphicFramePr>
        <p:xfrm>
          <a:off x="3040830" y="1393801"/>
          <a:ext cx="6110340" cy="4359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3B2D5D0D-C577-48F5-BC22-1053059C30F4}"/>
              </a:ext>
            </a:extLst>
          </p:cNvPr>
          <p:cNvGrpSpPr/>
          <p:nvPr/>
        </p:nvGrpSpPr>
        <p:grpSpPr>
          <a:xfrm>
            <a:off x="9156551" y="2545904"/>
            <a:ext cx="2236510" cy="2197854"/>
            <a:chOff x="8907993" y="2545904"/>
            <a:chExt cx="2236510" cy="2197854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C72893D-4F6B-43F9-8788-BE7D338DCA08}"/>
                </a:ext>
              </a:extLst>
            </p:cNvPr>
            <p:cNvGrpSpPr/>
            <p:nvPr/>
          </p:nvGrpSpPr>
          <p:grpSpPr>
            <a:xfrm>
              <a:off x="8907993" y="3561268"/>
              <a:ext cx="2236510" cy="1182490"/>
              <a:chOff x="1541993" y="4780678"/>
              <a:chExt cx="2236510" cy="118249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AA91931-C9A5-4645-A374-ACDAD0DC5559}"/>
                  </a:ext>
                </a:extLst>
              </p:cNvPr>
              <p:cNvSpPr/>
              <p:nvPr/>
            </p:nvSpPr>
            <p:spPr>
              <a:xfrm>
                <a:off x="1559007" y="5232070"/>
                <a:ext cx="2180235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BB1FD3D-72F9-4A64-A604-CDED2BE6833C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4E1589-CD2E-4708-A6A7-22BCAB8A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8739" y="2545904"/>
              <a:ext cx="686930" cy="651120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7AD4D60-C1B2-43EA-B46F-A8DC4F335F55}"/>
              </a:ext>
            </a:extLst>
          </p:cNvPr>
          <p:cNvGrpSpPr/>
          <p:nvPr/>
        </p:nvGrpSpPr>
        <p:grpSpPr>
          <a:xfrm>
            <a:off x="1012222" y="2420212"/>
            <a:ext cx="2236510" cy="2323546"/>
            <a:chOff x="1186393" y="2420212"/>
            <a:chExt cx="2236510" cy="2323546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46A6172-9836-45CC-993F-81B0A6D1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53396" y="2420212"/>
              <a:ext cx="902504" cy="902504"/>
            </a:xfrm>
            <a:prstGeom prst="rect">
              <a:avLst/>
            </a:prstGeom>
          </p:spPr>
        </p:pic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640C182-D99B-4F33-87D5-FBC3D8C737F3}"/>
                </a:ext>
              </a:extLst>
            </p:cNvPr>
            <p:cNvGrpSpPr/>
            <p:nvPr/>
          </p:nvGrpSpPr>
          <p:grpSpPr>
            <a:xfrm>
              <a:off x="1186393" y="3561268"/>
              <a:ext cx="2236510" cy="1182490"/>
              <a:chOff x="1541993" y="4780678"/>
              <a:chExt cx="2236510" cy="1182490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45C1E6A-4CC6-4943-B9C2-9FE76006A19D}"/>
                  </a:ext>
                </a:extLst>
              </p:cNvPr>
              <p:cNvSpPr/>
              <p:nvPr/>
            </p:nvSpPr>
            <p:spPr>
              <a:xfrm>
                <a:off x="1559008" y="5232070"/>
                <a:ext cx="2190214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493A1E3-EF39-4C7A-812B-5883DE853F7D}"/>
                  </a:ext>
                </a:extLst>
              </p:cNvPr>
              <p:cNvSpPr/>
              <p:nvPr/>
            </p:nvSpPr>
            <p:spPr>
              <a:xfrm>
                <a:off x="1541993" y="4780678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14713D30-16A4-4EB5-AF26-195011156729}"/>
              </a:ext>
            </a:extLst>
          </p:cNvPr>
          <p:cNvSpPr/>
          <p:nvPr/>
        </p:nvSpPr>
        <p:spPr>
          <a:xfrm>
            <a:off x="3225800" y="614868"/>
            <a:ext cx="5892800" cy="58928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3C592D"/>
                </a:gs>
                <a:gs pos="100000">
                  <a:srgbClr val="5B823E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C6D99A-C554-8E4B-A636-CBD5D8C99169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6" name="图片 15" descr="G:\2021\校庆\PPT\logo-08.pnglogo-08">
            <a:extLst>
              <a:ext uri="{FF2B5EF4-FFF2-40B4-BE49-F238E27FC236}">
                <a16:creationId xmlns:a16="http://schemas.microsoft.com/office/drawing/2014/main" id="{6906778F-8D40-8245-BE27-896930C54C9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3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category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</TotalTime>
  <Words>1420</Words>
  <Application>Microsoft Macintosh PowerPoint</Application>
  <PresentationFormat>宽屏</PresentationFormat>
  <Paragraphs>137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Liu Yiting</cp:lastModifiedBy>
  <cp:revision>484</cp:revision>
  <dcterms:created xsi:type="dcterms:W3CDTF">2019-06-19T02:08:00Z</dcterms:created>
  <dcterms:modified xsi:type="dcterms:W3CDTF">2022-01-05T00:50:02Z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